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notesSlides/_rels/notesSlide6.xml.rels" ContentType="application/vnd.openxmlformats-package.relationships+xml"/>
  <Override PartName="/ppt/notesSlides/_rels/notesSlide4.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notesSlides/notesSlide4.xml" ContentType="application/vnd.openxmlformats-officedocument.presentationml.notesSlide+xml"/>
  <Override PartName="/ppt/notesSlides/notesSlide6.xml" ContentType="application/vnd.openxmlformats-officedocument.presentationml.notesSlide+xml"/>
  <Override PartName="/ppt/_rels/presentation.xml.rels" ContentType="application/vnd.openxmlformats-package.relationships+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media/image12.png" ContentType="image/png"/>
  <Override PartName="/ppt/media/image9.png" ContentType="image/png"/>
  <Override PartName="/ppt/media/image8.jpeg" ContentType="image/jpeg"/>
  <Override PartName="/ppt/media/image11.png" ContentType="image/png"/>
  <Override PartName="/ppt/media/image7.jpeg" ContentType="image/jpeg"/>
  <Override PartName="/ppt/media/image13.png" ContentType="image/png"/>
  <Override PartName="/ppt/media/image19.wmf" ContentType="image/x-wmf"/>
  <Override PartName="/ppt/media/image17.png" ContentType="image/png"/>
  <Override PartName="/ppt/media/image4.jpeg" ContentType="image/jpeg"/>
  <Override PartName="/ppt/media/image16.png" ContentType="image/png"/>
  <Override PartName="/ppt/media/image14.png" ContentType="image/png"/>
  <Override PartName="/ppt/media/image1.jpeg" ContentType="image/jpeg"/>
  <Override PartName="/ppt/media/image2.jpeg" ContentType="image/jpeg"/>
  <Override PartName="/ppt/media/image15.png" ContentType="image/png"/>
  <Override PartName="/ppt/media/image3.jpeg" ContentType="image/jpeg"/>
  <Override PartName="/ppt/media/image5.jpeg" ContentType="image/jpeg"/>
  <Override PartName="/ppt/media/image18.wmf" ContentType="image/x-wmf"/>
  <Override PartName="/ppt/media/image10.png" ContentType="image/png"/>
  <Override PartName="/ppt/media/image6.jpeg" ContentType="image/jpeg"/>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wmf>
</file>

<file path=ppt/media/image19.wmf>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en-US" sz="1800" spc="-1" strike="noStrike">
                <a:solidFill>
                  <a:srgbClr val="000000"/>
                </a:solidFill>
                <a:latin typeface="Calibri"/>
              </a:rPr>
              <a:t>Click to move the slide</a:t>
            </a:r>
            <a:endParaRPr b="0" lang="en-US" sz="1800" spc="-1" strike="noStrike">
              <a:solidFill>
                <a:srgbClr val="000000"/>
              </a:solidFill>
              <a:latin typeface="Calibri"/>
            </a:endParaRPr>
          </a:p>
        </p:txBody>
      </p:sp>
      <p:sp>
        <p:nvSpPr>
          <p:cNvPr id="90" name="PlaceHolder 2"/>
          <p:cNvSpPr>
            <a:spLocks noGrp="1"/>
          </p:cNvSpPr>
          <p:nvPr>
            <p:ph type="body"/>
          </p:nvPr>
        </p:nvSpPr>
        <p:spPr>
          <a:xfrm>
            <a:off x="756000" y="5078520"/>
            <a:ext cx="6047640" cy="4811040"/>
          </a:xfrm>
          <a:prstGeom prst="rect">
            <a:avLst/>
          </a:prstGeom>
        </p:spPr>
        <p:txBody>
          <a:bodyPr lIns="0" rIns="0" tIns="0" bIns="0">
            <a:noAutofit/>
          </a:bodyPr>
          <a:p>
            <a:r>
              <a:rPr b="0" lang="en-IN" sz="2000" spc="-1" strike="noStrike">
                <a:latin typeface="Arial"/>
              </a:rPr>
              <a:t>Click to edit the notes format</a:t>
            </a:r>
            <a:endParaRPr b="0" lang="en-IN" sz="2000" spc="-1" strike="noStrike">
              <a:latin typeface="Arial"/>
            </a:endParaRPr>
          </a:p>
        </p:txBody>
      </p:sp>
      <p:sp>
        <p:nvSpPr>
          <p:cNvPr id="91" name="PlaceHolder 3"/>
          <p:cNvSpPr>
            <a:spLocks noGrp="1"/>
          </p:cNvSpPr>
          <p:nvPr>
            <p:ph type="hdr"/>
          </p:nvPr>
        </p:nvSpPr>
        <p:spPr>
          <a:xfrm>
            <a:off x="0" y="0"/>
            <a:ext cx="3280680" cy="534240"/>
          </a:xfrm>
          <a:prstGeom prst="rect">
            <a:avLst/>
          </a:prstGeom>
        </p:spPr>
        <p:txBody>
          <a:bodyPr lIns="0" rIns="0" tIns="0" bIns="0">
            <a:noAutofit/>
          </a:bodyPr>
          <a:p>
            <a:r>
              <a:rPr b="0" lang="en-IN" sz="1400" spc="-1" strike="noStrike">
                <a:latin typeface="Times New Roman"/>
              </a:rPr>
              <a:t>&lt;header&gt;</a:t>
            </a:r>
            <a:endParaRPr b="0" lang="en-IN" sz="1400" spc="-1" strike="noStrike">
              <a:latin typeface="Times New Roman"/>
            </a:endParaRPr>
          </a:p>
        </p:txBody>
      </p:sp>
      <p:sp>
        <p:nvSpPr>
          <p:cNvPr id="92" name="PlaceHolder 4"/>
          <p:cNvSpPr>
            <a:spLocks noGrp="1"/>
          </p:cNvSpPr>
          <p:nvPr>
            <p:ph type="dt"/>
          </p:nvPr>
        </p:nvSpPr>
        <p:spPr>
          <a:xfrm>
            <a:off x="4278960" y="0"/>
            <a:ext cx="3280680" cy="534240"/>
          </a:xfrm>
          <a:prstGeom prst="rect">
            <a:avLst/>
          </a:prstGeom>
        </p:spPr>
        <p:txBody>
          <a:bodyPr lIns="0" rIns="0" tIns="0" bIns="0">
            <a:noAutofit/>
          </a:bodyPr>
          <a:p>
            <a:pPr algn="r"/>
            <a:r>
              <a:rPr b="0" lang="en-IN" sz="1400" spc="-1" strike="noStrike">
                <a:latin typeface="Times New Roman"/>
              </a:rPr>
              <a:t>&lt;date/time&gt;</a:t>
            </a:r>
            <a:endParaRPr b="0" lang="en-IN" sz="1400" spc="-1" strike="noStrike">
              <a:latin typeface="Times New Roman"/>
            </a:endParaRPr>
          </a:p>
        </p:txBody>
      </p:sp>
      <p:sp>
        <p:nvSpPr>
          <p:cNvPr id="93" name="PlaceHolder 5"/>
          <p:cNvSpPr>
            <a:spLocks noGrp="1"/>
          </p:cNvSpPr>
          <p:nvPr>
            <p:ph type="ftr"/>
          </p:nvPr>
        </p:nvSpPr>
        <p:spPr>
          <a:xfrm>
            <a:off x="0" y="10157400"/>
            <a:ext cx="3280680" cy="534240"/>
          </a:xfrm>
          <a:prstGeom prst="rect">
            <a:avLst/>
          </a:prstGeom>
        </p:spPr>
        <p:txBody>
          <a:bodyPr lIns="0" rIns="0" tIns="0" bIns="0" anchor="b">
            <a:noAutofit/>
          </a:bodyPr>
          <a:p>
            <a:r>
              <a:rPr b="0" lang="en-IN" sz="1400" spc="-1" strike="noStrike">
                <a:latin typeface="Times New Roman"/>
              </a:rPr>
              <a:t>&lt;footer&gt;</a:t>
            </a:r>
            <a:endParaRPr b="0" lang="en-IN" sz="1400" spc="-1" strike="noStrike">
              <a:latin typeface="Times New Roman"/>
            </a:endParaRPr>
          </a:p>
        </p:txBody>
      </p:sp>
      <p:sp>
        <p:nvSpPr>
          <p:cNvPr id="94"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A848A6BC-43CF-4EF3-9729-7F7BB88654F9}" type="slidenum">
              <a:rPr b="0" lang="en-IN" sz="1400" spc="-1" strike="noStrike">
                <a:latin typeface="Times New Roman"/>
              </a:rPr>
              <a:t>&lt;number&gt;</a:t>
            </a:fld>
            <a:endParaRPr b="0" lang="en-IN"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PlaceHolder 1"/>
          <p:cNvSpPr>
            <a:spLocks noGrp="1"/>
          </p:cNvSpPr>
          <p:nvPr>
            <p:ph type="sldImg"/>
          </p:nvPr>
        </p:nvSpPr>
        <p:spPr>
          <a:xfrm>
            <a:off x="685800" y="1143000"/>
            <a:ext cx="5486040" cy="3085920"/>
          </a:xfrm>
          <a:prstGeom prst="rect">
            <a:avLst/>
          </a:prstGeom>
        </p:spPr>
      </p:sp>
      <p:sp>
        <p:nvSpPr>
          <p:cNvPr id="216"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217"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F979E317-8F56-4241-8364-A04E4EBB0FE4}" type="slidenum">
              <a:rPr b="0" lang="en-US" sz="1200" spc="-1" strike="noStrike">
                <a:solidFill>
                  <a:srgbClr val="000000"/>
                </a:solidFill>
                <a:latin typeface="Calibri"/>
                <a:ea typeface="+mn-ea"/>
              </a:rPr>
              <a:t>&lt;number&gt;</a:t>
            </a:fld>
            <a:endParaRPr b="0" lang="en-IN" sz="12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 name="PlaceHolder 1"/>
          <p:cNvSpPr>
            <a:spLocks noGrp="1"/>
          </p:cNvSpPr>
          <p:nvPr>
            <p:ph type="sldImg"/>
          </p:nvPr>
        </p:nvSpPr>
        <p:spPr>
          <a:xfrm>
            <a:off x="685800" y="1143000"/>
            <a:ext cx="5486040" cy="3085920"/>
          </a:xfrm>
          <a:prstGeom prst="rect">
            <a:avLst/>
          </a:prstGeom>
        </p:spPr>
      </p:sp>
      <p:sp>
        <p:nvSpPr>
          <p:cNvPr id="219"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Original MDD 93 / 42/ EEC was Published on 14 June 1993</a:t>
            </a:r>
            <a:endParaRPr b="0" lang="en-IN" sz="2000" spc="-1" strike="noStrike">
              <a:latin typeface="Arial"/>
            </a:endParaRPr>
          </a:p>
          <a:p>
            <a:pPr marL="216000" indent="-216000">
              <a:lnSpc>
                <a:spcPct val="100000"/>
              </a:lnSpc>
            </a:pPr>
            <a:endParaRPr b="0" lang="en-IN" sz="2000" spc="-1" strike="noStrike">
              <a:latin typeface="Arial"/>
            </a:endParaRPr>
          </a:p>
          <a:p>
            <a:pPr marL="216000" indent="-216000">
              <a:lnSpc>
                <a:spcPct val="100000"/>
              </a:lnSpc>
            </a:pPr>
            <a:r>
              <a:rPr b="0" lang="en-US" sz="2000" spc="-1" strike="noStrike">
                <a:latin typeface="Arial"/>
              </a:rPr>
              <a:t>Technical File: </a:t>
            </a:r>
            <a:endParaRPr b="0" lang="en-IN" sz="2000" spc="-1" strike="noStrike">
              <a:latin typeface="Arial"/>
            </a:endParaRPr>
          </a:p>
          <a:p>
            <a:pPr marL="216000" indent="-216000">
              <a:lnSpc>
                <a:spcPct val="100000"/>
              </a:lnSpc>
            </a:pPr>
            <a:r>
              <a:rPr b="0" lang="en-US" sz="2000" spc="-1" strike="noStrike">
                <a:latin typeface="Arial"/>
              </a:rPr>
              <a:t>Benefit Risk Analysis</a:t>
            </a:r>
            <a:endParaRPr b="0" lang="en-IN" sz="2000" spc="-1" strike="noStrike">
              <a:latin typeface="Arial"/>
            </a:endParaRPr>
          </a:p>
          <a:p>
            <a:pPr marL="216000" indent="-216000">
              <a:lnSpc>
                <a:spcPct val="100000"/>
              </a:lnSpc>
            </a:pPr>
            <a:r>
              <a:rPr b="0" lang="en-US" sz="2000" spc="-1" strike="noStrike">
                <a:latin typeface="Arial"/>
              </a:rPr>
              <a:t>Results of Preclinical and clinical data</a:t>
            </a:r>
            <a:endParaRPr b="0" lang="en-IN" sz="2000" spc="-1" strike="noStrike">
              <a:latin typeface="Arial"/>
            </a:endParaRPr>
          </a:p>
        </p:txBody>
      </p:sp>
      <p:sp>
        <p:nvSpPr>
          <p:cNvPr id="220"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ECD70223-1DC7-4246-9EF4-8169124E75D9}" type="slidenum">
              <a:rPr b="0" lang="en-US" sz="1200" spc="-1" strike="noStrike">
                <a:solidFill>
                  <a:srgbClr val="000000"/>
                </a:solidFill>
                <a:latin typeface="Calibri"/>
                <a:ea typeface="+mn-ea"/>
              </a:rPr>
              <a:t>&lt;number&gt;</a:t>
            </a:fld>
            <a:endParaRPr b="0" lang="en-IN"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PlaceHolder 1"/>
          <p:cNvSpPr>
            <a:spLocks noGrp="1"/>
          </p:cNvSpPr>
          <p:nvPr>
            <p:ph type="sldImg"/>
          </p:nvPr>
        </p:nvSpPr>
        <p:spPr>
          <a:xfrm>
            <a:off x="685800" y="1143000"/>
            <a:ext cx="5486040" cy="3085920"/>
          </a:xfrm>
          <a:prstGeom prst="rect">
            <a:avLst/>
          </a:prstGeom>
        </p:spPr>
      </p:sp>
      <p:sp>
        <p:nvSpPr>
          <p:cNvPr id="222"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223"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DA356CB3-FE1D-40F7-9408-59FD60206FC7}" type="slidenum">
              <a:rPr b="0" lang="en-US" sz="1200" spc="-1" strike="noStrike">
                <a:solidFill>
                  <a:srgbClr val="000000"/>
                </a:solidFill>
                <a:latin typeface="Calibri"/>
                <a:ea typeface="+mn-ea"/>
              </a:rPr>
              <a:t>&lt;number&gt;</a:t>
            </a:fld>
            <a:endParaRPr b="0" lang="en-IN"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29" name="PlaceHolder 2"/>
          <p:cNvSpPr>
            <a:spLocks noGrp="1"/>
          </p:cNvSpPr>
          <p:nvPr>
            <p:ph type="body"/>
          </p:nvPr>
        </p:nvSpPr>
        <p:spPr>
          <a:xfrm>
            <a:off x="406440" y="888840"/>
            <a:ext cx="1137888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30" name="PlaceHolder 3"/>
          <p:cNvSpPr>
            <a:spLocks noGrp="1"/>
          </p:cNvSpPr>
          <p:nvPr>
            <p:ph type="body"/>
          </p:nvPr>
        </p:nvSpPr>
        <p:spPr>
          <a:xfrm>
            <a:off x="406440" y="3807360"/>
            <a:ext cx="1137888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32" name="PlaceHolder 2"/>
          <p:cNvSpPr>
            <a:spLocks noGrp="1"/>
          </p:cNvSpPr>
          <p:nvPr>
            <p:ph type="body"/>
          </p:nvPr>
        </p:nvSpPr>
        <p:spPr>
          <a:xfrm>
            <a:off x="40644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33" name="PlaceHolder 3"/>
          <p:cNvSpPr>
            <a:spLocks noGrp="1"/>
          </p:cNvSpPr>
          <p:nvPr>
            <p:ph type="body"/>
          </p:nvPr>
        </p:nvSpPr>
        <p:spPr>
          <a:xfrm>
            <a:off x="623700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34" name="PlaceHolder 4"/>
          <p:cNvSpPr>
            <a:spLocks noGrp="1"/>
          </p:cNvSpPr>
          <p:nvPr>
            <p:ph type="body"/>
          </p:nvPr>
        </p:nvSpPr>
        <p:spPr>
          <a:xfrm>
            <a:off x="406440" y="380736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35" name="PlaceHolder 5"/>
          <p:cNvSpPr>
            <a:spLocks noGrp="1"/>
          </p:cNvSpPr>
          <p:nvPr>
            <p:ph type="body"/>
          </p:nvPr>
        </p:nvSpPr>
        <p:spPr>
          <a:xfrm>
            <a:off x="6237000" y="380736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37" name="PlaceHolder 2"/>
          <p:cNvSpPr>
            <a:spLocks noGrp="1"/>
          </p:cNvSpPr>
          <p:nvPr>
            <p:ph type="body"/>
          </p:nvPr>
        </p:nvSpPr>
        <p:spPr>
          <a:xfrm>
            <a:off x="406440" y="88884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38" name="PlaceHolder 3"/>
          <p:cNvSpPr>
            <a:spLocks noGrp="1"/>
          </p:cNvSpPr>
          <p:nvPr>
            <p:ph type="body"/>
          </p:nvPr>
        </p:nvSpPr>
        <p:spPr>
          <a:xfrm>
            <a:off x="4253760" y="88884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39" name="PlaceHolder 4"/>
          <p:cNvSpPr>
            <a:spLocks noGrp="1"/>
          </p:cNvSpPr>
          <p:nvPr>
            <p:ph type="body"/>
          </p:nvPr>
        </p:nvSpPr>
        <p:spPr>
          <a:xfrm>
            <a:off x="8101080" y="88884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40" name="PlaceHolder 5"/>
          <p:cNvSpPr>
            <a:spLocks noGrp="1"/>
          </p:cNvSpPr>
          <p:nvPr>
            <p:ph type="body"/>
          </p:nvPr>
        </p:nvSpPr>
        <p:spPr>
          <a:xfrm>
            <a:off x="406440" y="380736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41" name="PlaceHolder 6"/>
          <p:cNvSpPr>
            <a:spLocks noGrp="1"/>
          </p:cNvSpPr>
          <p:nvPr>
            <p:ph type="body"/>
          </p:nvPr>
        </p:nvSpPr>
        <p:spPr>
          <a:xfrm>
            <a:off x="4253760" y="380736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42" name="PlaceHolder 7"/>
          <p:cNvSpPr>
            <a:spLocks noGrp="1"/>
          </p:cNvSpPr>
          <p:nvPr>
            <p:ph type="body"/>
          </p:nvPr>
        </p:nvSpPr>
        <p:spPr>
          <a:xfrm>
            <a:off x="8101080" y="380736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3"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54" name="PlaceHolder 2"/>
          <p:cNvSpPr>
            <a:spLocks noGrp="1"/>
          </p:cNvSpPr>
          <p:nvPr>
            <p:ph type="subTitle"/>
          </p:nvPr>
        </p:nvSpPr>
        <p:spPr>
          <a:xfrm>
            <a:off x="406440" y="888840"/>
            <a:ext cx="11378880" cy="5587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56" name="PlaceHolder 2"/>
          <p:cNvSpPr>
            <a:spLocks noGrp="1"/>
          </p:cNvSpPr>
          <p:nvPr>
            <p:ph type="body"/>
          </p:nvPr>
        </p:nvSpPr>
        <p:spPr>
          <a:xfrm>
            <a:off x="406440" y="888840"/>
            <a:ext cx="11378880" cy="558756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58" name="PlaceHolder 2"/>
          <p:cNvSpPr>
            <a:spLocks noGrp="1"/>
          </p:cNvSpPr>
          <p:nvPr>
            <p:ph type="body"/>
          </p:nvPr>
        </p:nvSpPr>
        <p:spPr>
          <a:xfrm>
            <a:off x="406440" y="888840"/>
            <a:ext cx="5552640" cy="5587560"/>
          </a:xfrm>
          <a:prstGeom prst="rect">
            <a:avLst/>
          </a:prstGeom>
        </p:spPr>
        <p:txBody>
          <a:bodyPr lIns="0" rIns="0" tIns="0" bIns="0">
            <a:normAutofit/>
          </a:bodyPr>
          <a:p>
            <a:endParaRPr b="0" lang="en-US" sz="2800" spc="-1" strike="noStrike">
              <a:solidFill>
                <a:srgbClr val="404040"/>
              </a:solidFill>
              <a:latin typeface="Calibri"/>
            </a:endParaRPr>
          </a:p>
        </p:txBody>
      </p:sp>
      <p:sp>
        <p:nvSpPr>
          <p:cNvPr id="59" name="PlaceHolder 3"/>
          <p:cNvSpPr>
            <a:spLocks noGrp="1"/>
          </p:cNvSpPr>
          <p:nvPr>
            <p:ph type="body"/>
          </p:nvPr>
        </p:nvSpPr>
        <p:spPr>
          <a:xfrm>
            <a:off x="6237000" y="888840"/>
            <a:ext cx="5552640" cy="558756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0"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1" name="PlaceHolder 1"/>
          <p:cNvSpPr>
            <a:spLocks noGrp="1"/>
          </p:cNvSpPr>
          <p:nvPr>
            <p:ph type="subTitle"/>
          </p:nvPr>
        </p:nvSpPr>
        <p:spPr>
          <a:xfrm>
            <a:off x="406440" y="0"/>
            <a:ext cx="11378880" cy="31233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63" name="PlaceHolder 2"/>
          <p:cNvSpPr>
            <a:spLocks noGrp="1"/>
          </p:cNvSpPr>
          <p:nvPr>
            <p:ph type="body"/>
          </p:nvPr>
        </p:nvSpPr>
        <p:spPr>
          <a:xfrm>
            <a:off x="40644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64" name="PlaceHolder 3"/>
          <p:cNvSpPr>
            <a:spLocks noGrp="1"/>
          </p:cNvSpPr>
          <p:nvPr>
            <p:ph type="body"/>
          </p:nvPr>
        </p:nvSpPr>
        <p:spPr>
          <a:xfrm>
            <a:off x="6237000" y="888840"/>
            <a:ext cx="5552640" cy="5587560"/>
          </a:xfrm>
          <a:prstGeom prst="rect">
            <a:avLst/>
          </a:prstGeom>
        </p:spPr>
        <p:txBody>
          <a:bodyPr lIns="0" rIns="0" tIns="0" bIns="0">
            <a:normAutofit/>
          </a:bodyPr>
          <a:p>
            <a:endParaRPr b="0" lang="en-US" sz="2800" spc="-1" strike="noStrike">
              <a:solidFill>
                <a:srgbClr val="404040"/>
              </a:solidFill>
              <a:latin typeface="Calibri"/>
            </a:endParaRPr>
          </a:p>
        </p:txBody>
      </p:sp>
      <p:sp>
        <p:nvSpPr>
          <p:cNvPr id="65" name="PlaceHolder 4"/>
          <p:cNvSpPr>
            <a:spLocks noGrp="1"/>
          </p:cNvSpPr>
          <p:nvPr>
            <p:ph type="body"/>
          </p:nvPr>
        </p:nvSpPr>
        <p:spPr>
          <a:xfrm>
            <a:off x="406440" y="380736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8" name="PlaceHolder 2"/>
          <p:cNvSpPr>
            <a:spLocks noGrp="1"/>
          </p:cNvSpPr>
          <p:nvPr>
            <p:ph type="subTitle"/>
          </p:nvPr>
        </p:nvSpPr>
        <p:spPr>
          <a:xfrm>
            <a:off x="406440" y="888840"/>
            <a:ext cx="11378880" cy="5587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67" name="PlaceHolder 2"/>
          <p:cNvSpPr>
            <a:spLocks noGrp="1"/>
          </p:cNvSpPr>
          <p:nvPr>
            <p:ph type="body"/>
          </p:nvPr>
        </p:nvSpPr>
        <p:spPr>
          <a:xfrm>
            <a:off x="406440" y="888840"/>
            <a:ext cx="5552640" cy="5587560"/>
          </a:xfrm>
          <a:prstGeom prst="rect">
            <a:avLst/>
          </a:prstGeom>
        </p:spPr>
        <p:txBody>
          <a:bodyPr lIns="0" rIns="0" tIns="0" bIns="0">
            <a:normAutofit/>
          </a:bodyPr>
          <a:p>
            <a:endParaRPr b="0" lang="en-US" sz="2800" spc="-1" strike="noStrike">
              <a:solidFill>
                <a:srgbClr val="404040"/>
              </a:solidFill>
              <a:latin typeface="Calibri"/>
            </a:endParaRPr>
          </a:p>
        </p:txBody>
      </p:sp>
      <p:sp>
        <p:nvSpPr>
          <p:cNvPr id="68" name="PlaceHolder 3"/>
          <p:cNvSpPr>
            <a:spLocks noGrp="1"/>
          </p:cNvSpPr>
          <p:nvPr>
            <p:ph type="body"/>
          </p:nvPr>
        </p:nvSpPr>
        <p:spPr>
          <a:xfrm>
            <a:off x="623700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69" name="PlaceHolder 4"/>
          <p:cNvSpPr>
            <a:spLocks noGrp="1"/>
          </p:cNvSpPr>
          <p:nvPr>
            <p:ph type="body"/>
          </p:nvPr>
        </p:nvSpPr>
        <p:spPr>
          <a:xfrm>
            <a:off x="6237000" y="380736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71" name="PlaceHolder 2"/>
          <p:cNvSpPr>
            <a:spLocks noGrp="1"/>
          </p:cNvSpPr>
          <p:nvPr>
            <p:ph type="body"/>
          </p:nvPr>
        </p:nvSpPr>
        <p:spPr>
          <a:xfrm>
            <a:off x="40644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72" name="PlaceHolder 3"/>
          <p:cNvSpPr>
            <a:spLocks noGrp="1"/>
          </p:cNvSpPr>
          <p:nvPr>
            <p:ph type="body"/>
          </p:nvPr>
        </p:nvSpPr>
        <p:spPr>
          <a:xfrm>
            <a:off x="623700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73" name="PlaceHolder 4"/>
          <p:cNvSpPr>
            <a:spLocks noGrp="1"/>
          </p:cNvSpPr>
          <p:nvPr>
            <p:ph type="body"/>
          </p:nvPr>
        </p:nvSpPr>
        <p:spPr>
          <a:xfrm>
            <a:off x="406440" y="3807360"/>
            <a:ext cx="1137888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75" name="PlaceHolder 2"/>
          <p:cNvSpPr>
            <a:spLocks noGrp="1"/>
          </p:cNvSpPr>
          <p:nvPr>
            <p:ph type="body"/>
          </p:nvPr>
        </p:nvSpPr>
        <p:spPr>
          <a:xfrm>
            <a:off x="406440" y="888840"/>
            <a:ext cx="1137888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76" name="PlaceHolder 3"/>
          <p:cNvSpPr>
            <a:spLocks noGrp="1"/>
          </p:cNvSpPr>
          <p:nvPr>
            <p:ph type="body"/>
          </p:nvPr>
        </p:nvSpPr>
        <p:spPr>
          <a:xfrm>
            <a:off x="406440" y="3807360"/>
            <a:ext cx="1137888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78" name="PlaceHolder 2"/>
          <p:cNvSpPr>
            <a:spLocks noGrp="1"/>
          </p:cNvSpPr>
          <p:nvPr>
            <p:ph type="body"/>
          </p:nvPr>
        </p:nvSpPr>
        <p:spPr>
          <a:xfrm>
            <a:off x="40644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79" name="PlaceHolder 3"/>
          <p:cNvSpPr>
            <a:spLocks noGrp="1"/>
          </p:cNvSpPr>
          <p:nvPr>
            <p:ph type="body"/>
          </p:nvPr>
        </p:nvSpPr>
        <p:spPr>
          <a:xfrm>
            <a:off x="623700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80" name="PlaceHolder 4"/>
          <p:cNvSpPr>
            <a:spLocks noGrp="1"/>
          </p:cNvSpPr>
          <p:nvPr>
            <p:ph type="body"/>
          </p:nvPr>
        </p:nvSpPr>
        <p:spPr>
          <a:xfrm>
            <a:off x="406440" y="380736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81" name="PlaceHolder 5"/>
          <p:cNvSpPr>
            <a:spLocks noGrp="1"/>
          </p:cNvSpPr>
          <p:nvPr>
            <p:ph type="body"/>
          </p:nvPr>
        </p:nvSpPr>
        <p:spPr>
          <a:xfrm>
            <a:off x="6237000" y="380736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83" name="PlaceHolder 2"/>
          <p:cNvSpPr>
            <a:spLocks noGrp="1"/>
          </p:cNvSpPr>
          <p:nvPr>
            <p:ph type="body"/>
          </p:nvPr>
        </p:nvSpPr>
        <p:spPr>
          <a:xfrm>
            <a:off x="406440" y="88884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84" name="PlaceHolder 3"/>
          <p:cNvSpPr>
            <a:spLocks noGrp="1"/>
          </p:cNvSpPr>
          <p:nvPr>
            <p:ph type="body"/>
          </p:nvPr>
        </p:nvSpPr>
        <p:spPr>
          <a:xfrm>
            <a:off x="4253760" y="88884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85" name="PlaceHolder 4"/>
          <p:cNvSpPr>
            <a:spLocks noGrp="1"/>
          </p:cNvSpPr>
          <p:nvPr>
            <p:ph type="body"/>
          </p:nvPr>
        </p:nvSpPr>
        <p:spPr>
          <a:xfrm>
            <a:off x="8101080" y="88884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86" name="PlaceHolder 5"/>
          <p:cNvSpPr>
            <a:spLocks noGrp="1"/>
          </p:cNvSpPr>
          <p:nvPr>
            <p:ph type="body"/>
          </p:nvPr>
        </p:nvSpPr>
        <p:spPr>
          <a:xfrm>
            <a:off x="406440" y="380736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87" name="PlaceHolder 6"/>
          <p:cNvSpPr>
            <a:spLocks noGrp="1"/>
          </p:cNvSpPr>
          <p:nvPr>
            <p:ph type="body"/>
          </p:nvPr>
        </p:nvSpPr>
        <p:spPr>
          <a:xfrm>
            <a:off x="4253760" y="380736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88" name="PlaceHolder 7"/>
          <p:cNvSpPr>
            <a:spLocks noGrp="1"/>
          </p:cNvSpPr>
          <p:nvPr>
            <p:ph type="body"/>
          </p:nvPr>
        </p:nvSpPr>
        <p:spPr>
          <a:xfrm>
            <a:off x="8101080" y="3807360"/>
            <a:ext cx="366372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10" name="PlaceHolder 2"/>
          <p:cNvSpPr>
            <a:spLocks noGrp="1"/>
          </p:cNvSpPr>
          <p:nvPr>
            <p:ph type="body"/>
          </p:nvPr>
        </p:nvSpPr>
        <p:spPr>
          <a:xfrm>
            <a:off x="406440" y="888840"/>
            <a:ext cx="11378880" cy="558756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12" name="PlaceHolder 2"/>
          <p:cNvSpPr>
            <a:spLocks noGrp="1"/>
          </p:cNvSpPr>
          <p:nvPr>
            <p:ph type="body"/>
          </p:nvPr>
        </p:nvSpPr>
        <p:spPr>
          <a:xfrm>
            <a:off x="406440" y="888840"/>
            <a:ext cx="5552640" cy="5587560"/>
          </a:xfrm>
          <a:prstGeom prst="rect">
            <a:avLst/>
          </a:prstGeom>
        </p:spPr>
        <p:txBody>
          <a:bodyPr lIns="0" rIns="0" tIns="0" bIns="0">
            <a:normAutofit/>
          </a:bodyPr>
          <a:p>
            <a:endParaRPr b="0" lang="en-US" sz="2800" spc="-1" strike="noStrike">
              <a:solidFill>
                <a:srgbClr val="404040"/>
              </a:solidFill>
              <a:latin typeface="Calibri"/>
            </a:endParaRPr>
          </a:p>
        </p:txBody>
      </p:sp>
      <p:sp>
        <p:nvSpPr>
          <p:cNvPr id="13" name="PlaceHolder 3"/>
          <p:cNvSpPr>
            <a:spLocks noGrp="1"/>
          </p:cNvSpPr>
          <p:nvPr>
            <p:ph type="body"/>
          </p:nvPr>
        </p:nvSpPr>
        <p:spPr>
          <a:xfrm>
            <a:off x="6237000" y="888840"/>
            <a:ext cx="5552640" cy="558756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406440" y="0"/>
            <a:ext cx="11378880" cy="31233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17" name="PlaceHolder 2"/>
          <p:cNvSpPr>
            <a:spLocks noGrp="1"/>
          </p:cNvSpPr>
          <p:nvPr>
            <p:ph type="body"/>
          </p:nvPr>
        </p:nvSpPr>
        <p:spPr>
          <a:xfrm>
            <a:off x="40644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18" name="PlaceHolder 3"/>
          <p:cNvSpPr>
            <a:spLocks noGrp="1"/>
          </p:cNvSpPr>
          <p:nvPr>
            <p:ph type="body"/>
          </p:nvPr>
        </p:nvSpPr>
        <p:spPr>
          <a:xfrm>
            <a:off x="6237000" y="888840"/>
            <a:ext cx="5552640" cy="5587560"/>
          </a:xfrm>
          <a:prstGeom prst="rect">
            <a:avLst/>
          </a:prstGeom>
        </p:spPr>
        <p:txBody>
          <a:bodyPr lIns="0" rIns="0" tIns="0" bIns="0">
            <a:normAutofit/>
          </a:bodyPr>
          <a:p>
            <a:endParaRPr b="0" lang="en-US" sz="2800" spc="-1" strike="noStrike">
              <a:solidFill>
                <a:srgbClr val="404040"/>
              </a:solidFill>
              <a:latin typeface="Calibri"/>
            </a:endParaRPr>
          </a:p>
        </p:txBody>
      </p:sp>
      <p:sp>
        <p:nvSpPr>
          <p:cNvPr id="19" name="PlaceHolder 4"/>
          <p:cNvSpPr>
            <a:spLocks noGrp="1"/>
          </p:cNvSpPr>
          <p:nvPr>
            <p:ph type="body"/>
          </p:nvPr>
        </p:nvSpPr>
        <p:spPr>
          <a:xfrm>
            <a:off x="406440" y="380736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21" name="PlaceHolder 2"/>
          <p:cNvSpPr>
            <a:spLocks noGrp="1"/>
          </p:cNvSpPr>
          <p:nvPr>
            <p:ph type="body"/>
          </p:nvPr>
        </p:nvSpPr>
        <p:spPr>
          <a:xfrm>
            <a:off x="406440" y="888840"/>
            <a:ext cx="5552640" cy="5587560"/>
          </a:xfrm>
          <a:prstGeom prst="rect">
            <a:avLst/>
          </a:prstGeom>
        </p:spPr>
        <p:txBody>
          <a:bodyPr lIns="0" rIns="0" tIns="0" bIns="0">
            <a:normAutofit/>
          </a:bodyPr>
          <a:p>
            <a:endParaRPr b="0" lang="en-US" sz="2800" spc="-1" strike="noStrike">
              <a:solidFill>
                <a:srgbClr val="404040"/>
              </a:solidFill>
              <a:latin typeface="Calibri"/>
            </a:endParaRPr>
          </a:p>
        </p:txBody>
      </p:sp>
      <p:sp>
        <p:nvSpPr>
          <p:cNvPr id="22" name="PlaceHolder 3"/>
          <p:cNvSpPr>
            <a:spLocks noGrp="1"/>
          </p:cNvSpPr>
          <p:nvPr>
            <p:ph type="body"/>
          </p:nvPr>
        </p:nvSpPr>
        <p:spPr>
          <a:xfrm>
            <a:off x="623700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23" name="PlaceHolder 4"/>
          <p:cNvSpPr>
            <a:spLocks noGrp="1"/>
          </p:cNvSpPr>
          <p:nvPr>
            <p:ph type="body"/>
          </p:nvPr>
        </p:nvSpPr>
        <p:spPr>
          <a:xfrm>
            <a:off x="6237000" y="380736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06440" y="0"/>
            <a:ext cx="11378880" cy="6735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25" name="PlaceHolder 2"/>
          <p:cNvSpPr>
            <a:spLocks noGrp="1"/>
          </p:cNvSpPr>
          <p:nvPr>
            <p:ph type="body"/>
          </p:nvPr>
        </p:nvSpPr>
        <p:spPr>
          <a:xfrm>
            <a:off x="40644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26" name="PlaceHolder 3"/>
          <p:cNvSpPr>
            <a:spLocks noGrp="1"/>
          </p:cNvSpPr>
          <p:nvPr>
            <p:ph type="body"/>
          </p:nvPr>
        </p:nvSpPr>
        <p:spPr>
          <a:xfrm>
            <a:off x="6237000" y="888840"/>
            <a:ext cx="5552640" cy="2665080"/>
          </a:xfrm>
          <a:prstGeom prst="rect">
            <a:avLst/>
          </a:prstGeom>
        </p:spPr>
        <p:txBody>
          <a:bodyPr lIns="0" rIns="0" tIns="0" bIns="0">
            <a:normAutofit/>
          </a:bodyPr>
          <a:p>
            <a:endParaRPr b="0" lang="en-US" sz="2800" spc="-1" strike="noStrike">
              <a:solidFill>
                <a:srgbClr val="404040"/>
              </a:solidFill>
              <a:latin typeface="Calibri"/>
            </a:endParaRPr>
          </a:p>
        </p:txBody>
      </p:sp>
      <p:sp>
        <p:nvSpPr>
          <p:cNvPr id="27" name="PlaceHolder 4"/>
          <p:cNvSpPr>
            <a:spLocks noGrp="1"/>
          </p:cNvSpPr>
          <p:nvPr>
            <p:ph type="body"/>
          </p:nvPr>
        </p:nvSpPr>
        <p:spPr>
          <a:xfrm>
            <a:off x="406440" y="3807360"/>
            <a:ext cx="11378880" cy="2665080"/>
          </a:xfrm>
          <a:prstGeom prst="rect">
            <a:avLst/>
          </a:prstGeom>
        </p:spPr>
        <p:txBody>
          <a:bodyPr lIns="0" rIns="0" tIns="0" bIns="0">
            <a:normAutofit/>
          </a:bodyPr>
          <a:p>
            <a:endParaRPr b="0" lang="en-US" sz="2800" spc="-1" strike="noStrike">
              <a:solidFill>
                <a:srgbClr val="40404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3544560" y="6581520"/>
            <a:ext cx="5132520" cy="274320"/>
          </a:xfrm>
          <a:prstGeom prst="rect">
            <a:avLst/>
          </a:prstGeom>
          <a:noFill/>
          <a:ln>
            <a:noFill/>
          </a:ln>
        </p:spPr>
        <p:style>
          <a:lnRef idx="0"/>
          <a:fillRef idx="0"/>
          <a:effectRef idx="0"/>
          <a:fontRef idx="minor"/>
        </p:style>
        <p:txBody>
          <a:bodyPr wrap="none">
            <a:spAutoFit/>
          </a:bodyPr>
          <a:p>
            <a:pPr algn="ctr">
              <a:lnSpc>
                <a:spcPct val="100000"/>
              </a:lnSpc>
            </a:pPr>
            <a:r>
              <a:rPr b="0" lang="en-US" sz="1200" spc="-1" strike="noStrike">
                <a:solidFill>
                  <a:srgbClr val="404040"/>
                </a:solidFill>
                <a:latin typeface="Calibri"/>
              </a:rPr>
              <a:t>Restricted Circulation | L&amp;T Technology Services | www.LTTS.com</a:t>
            </a:r>
            <a:endParaRPr b="0" lang="en-IN" sz="1200" spc="-1" strike="noStrike">
              <a:latin typeface="Arial"/>
            </a:endParaRPr>
          </a:p>
        </p:txBody>
      </p:sp>
      <p:sp>
        <p:nvSpPr>
          <p:cNvPr id="1" name="CustomShape 2"/>
          <p:cNvSpPr/>
          <p:nvPr/>
        </p:nvSpPr>
        <p:spPr>
          <a:xfrm>
            <a:off x="11437560" y="6581520"/>
            <a:ext cx="614160" cy="274320"/>
          </a:xfrm>
          <a:prstGeom prst="rect">
            <a:avLst/>
          </a:prstGeom>
          <a:noFill/>
          <a:ln>
            <a:noFill/>
          </a:ln>
        </p:spPr>
        <p:style>
          <a:lnRef idx="0"/>
          <a:fillRef idx="0"/>
          <a:effectRef idx="0"/>
          <a:fontRef idx="minor"/>
        </p:style>
        <p:txBody>
          <a:bodyPr>
            <a:spAutoFit/>
          </a:bodyPr>
          <a:p>
            <a:pPr algn="r">
              <a:lnSpc>
                <a:spcPct val="100000"/>
              </a:lnSpc>
            </a:pPr>
            <a:fld id="{A1A07DE1-6AB5-4500-8624-0D73CD42E26C}" type="slidenum">
              <a:rPr b="0" lang="en-US" sz="1200" spc="-1" strike="noStrike">
                <a:solidFill>
                  <a:srgbClr val="404040"/>
                </a:solidFill>
                <a:latin typeface="Calibri"/>
              </a:rPr>
              <a:t>&lt;number&gt;</a:t>
            </a:fld>
            <a:endParaRPr b="0" lang="en-IN" sz="1200" spc="-1" strike="noStrike">
              <a:latin typeface="Arial"/>
            </a:endParaRPr>
          </a:p>
        </p:txBody>
      </p:sp>
      <p:grpSp>
        <p:nvGrpSpPr>
          <p:cNvPr id="2" name="Group 3"/>
          <p:cNvGrpSpPr/>
          <p:nvPr/>
        </p:nvGrpSpPr>
        <p:grpSpPr>
          <a:xfrm>
            <a:off x="333360" y="632160"/>
            <a:ext cx="11525400" cy="145080"/>
            <a:chOff x="333360" y="632160"/>
            <a:chExt cx="11525400" cy="145080"/>
          </a:xfrm>
        </p:grpSpPr>
        <p:sp>
          <p:nvSpPr>
            <p:cNvPr id="3" name="CustomShape 4"/>
            <p:cNvSpPr/>
            <p:nvPr/>
          </p:nvSpPr>
          <p:spPr>
            <a:xfrm>
              <a:off x="333360" y="633600"/>
              <a:ext cx="11446560" cy="143640"/>
            </a:xfrm>
            <a:custGeom>
              <a:avLst/>
              <a:gdLst/>
              <a:ah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rotWithShape="0">
              <a:gsLst>
                <a:gs pos="0">
                  <a:srgbClr val="ffc000"/>
                </a:gs>
                <a:gs pos="100000">
                  <a:srgbClr val="4a66ac"/>
                </a:gs>
              </a:gsLst>
              <a:lin ang="0"/>
            </a:gradFill>
            <a:ln w="12600">
              <a:noFill/>
            </a:ln>
          </p:spPr>
          <p:style>
            <a:lnRef idx="0"/>
            <a:fillRef idx="0"/>
            <a:effectRef idx="0"/>
            <a:fontRef idx="minor"/>
          </p:style>
        </p:sp>
        <p:sp>
          <p:nvSpPr>
            <p:cNvPr id="4" name="CustomShape 5"/>
            <p:cNvSpPr/>
            <p:nvPr/>
          </p:nvSpPr>
          <p:spPr>
            <a:xfrm flipH="1" flipV="1" rot="10800000">
              <a:off x="412200" y="631800"/>
              <a:ext cx="11446560" cy="143640"/>
            </a:xfrm>
            <a:custGeom>
              <a:avLst/>
              <a:gdLst/>
              <a:ah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rotWithShape="0">
              <a:gsLst>
                <a:gs pos="0">
                  <a:srgbClr val="ffc000"/>
                </a:gs>
                <a:gs pos="100000">
                  <a:srgbClr val="4a66ac"/>
                </a:gs>
              </a:gsLst>
              <a:lin ang="0"/>
            </a:gradFill>
            <a:ln w="12600">
              <a:noFill/>
            </a:ln>
          </p:spPr>
          <p:style>
            <a:lnRef idx="0"/>
            <a:fillRef idx="0"/>
            <a:effectRef idx="0"/>
            <a:fontRef idx="minor"/>
          </p:style>
        </p:sp>
      </p:grpSp>
      <p:sp>
        <p:nvSpPr>
          <p:cNvPr id="5" name="PlaceHolder 6"/>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Calibri"/>
              </a:rPr>
              <a:t>Click to edit the title text format</a:t>
            </a:r>
            <a:endParaRPr b="0" lang="en-US" sz="1800" spc="-1" strike="noStrike">
              <a:solidFill>
                <a:srgbClr val="000000"/>
              </a:solidFill>
              <a:latin typeface="Calibri"/>
            </a:endParaRPr>
          </a:p>
        </p:txBody>
      </p:sp>
      <p:sp>
        <p:nvSpPr>
          <p:cNvPr id="6"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tabLst>
                <a:tab algn="l" pos="241200"/>
              </a:tabLst>
            </a:pPr>
            <a:r>
              <a:rPr b="0" lang="en-US" sz="2800" spc="-1" strike="noStrike">
                <a:solidFill>
                  <a:srgbClr val="404040"/>
                </a:solidFill>
                <a:latin typeface="Calibri"/>
              </a:rPr>
              <a:t>Click to edit the outline text format</a:t>
            </a:r>
            <a:endParaRPr b="0" lang="en-US" sz="2800" spc="-1" strike="noStrike">
              <a:solidFill>
                <a:srgbClr val="404040"/>
              </a:solidFill>
              <a:latin typeface="Calibri"/>
            </a:endParaRPr>
          </a:p>
          <a:p>
            <a:pPr lvl="1" marL="864000" indent="-324000">
              <a:spcBef>
                <a:spcPts val="1134"/>
              </a:spcBef>
              <a:buClr>
                <a:srgbClr val="000000"/>
              </a:buClr>
              <a:buSzPct val="75000"/>
              <a:buFont typeface="Symbol" charset="2"/>
              <a:buChar char=""/>
              <a:tabLst>
                <a:tab algn="l" pos="241200"/>
              </a:tabLst>
            </a:pPr>
            <a:r>
              <a:rPr b="0" lang="en-US" sz="2000" spc="-1" strike="noStrike">
                <a:solidFill>
                  <a:srgbClr val="404040"/>
                </a:solidFill>
                <a:latin typeface="Calibri"/>
              </a:rPr>
              <a:t>Second Outline Level</a:t>
            </a:r>
            <a:endParaRPr b="0" lang="en-US" sz="2000" spc="-1" strike="noStrike">
              <a:solidFill>
                <a:srgbClr val="404040"/>
              </a:solidFill>
              <a:latin typeface="Calibri"/>
            </a:endParaRPr>
          </a:p>
          <a:p>
            <a:pPr lvl="2" marL="1296000" indent="-288000">
              <a:spcBef>
                <a:spcPts val="850"/>
              </a:spcBef>
              <a:buClr>
                <a:srgbClr val="000000"/>
              </a:buClr>
              <a:buSzPct val="45000"/>
              <a:buFont typeface="Wingdings" charset="2"/>
              <a:buChar char=""/>
              <a:tabLst>
                <a:tab algn="l" pos="241200"/>
              </a:tabLst>
            </a:pPr>
            <a:r>
              <a:rPr b="0" lang="en-US" sz="1870" spc="-1" strike="noStrike">
                <a:solidFill>
                  <a:srgbClr val="404040"/>
                </a:solidFill>
                <a:latin typeface="Calibri"/>
              </a:rPr>
              <a:t>Third Outline Level</a:t>
            </a:r>
            <a:endParaRPr b="0" lang="en-US" sz="1870" spc="-1" strike="noStrike">
              <a:solidFill>
                <a:srgbClr val="404040"/>
              </a:solidFill>
              <a:latin typeface="Calibri"/>
            </a:endParaRPr>
          </a:p>
          <a:p>
            <a:pPr lvl="3" marL="1728000" indent="-216000">
              <a:spcBef>
                <a:spcPts val="567"/>
              </a:spcBef>
              <a:buClr>
                <a:srgbClr val="000000"/>
              </a:buClr>
              <a:buSzPct val="75000"/>
              <a:buFont typeface="Symbol" charset="2"/>
              <a:buChar char=""/>
              <a:tabLst>
                <a:tab algn="l" pos="241200"/>
              </a:tabLst>
            </a:pPr>
            <a:r>
              <a:rPr b="0" lang="en-US" sz="1870" spc="-1" strike="noStrike">
                <a:solidFill>
                  <a:srgbClr val="404040"/>
                </a:solidFill>
                <a:latin typeface="Calibri"/>
              </a:rPr>
              <a:t>Fourth Outline Level</a:t>
            </a:r>
            <a:endParaRPr b="0" lang="en-US" sz="1870" spc="-1" strike="noStrike">
              <a:solidFill>
                <a:srgbClr val="404040"/>
              </a:solidFill>
              <a:latin typeface="Calibri"/>
            </a:endParaRPr>
          </a:p>
          <a:p>
            <a:pPr lvl="4" marL="2160000" indent="-216000">
              <a:spcBef>
                <a:spcPts val="283"/>
              </a:spcBef>
              <a:buClr>
                <a:srgbClr val="000000"/>
              </a:buClr>
              <a:buSzPct val="45000"/>
              <a:buFont typeface="Wingdings" charset="2"/>
              <a:buChar char=""/>
              <a:tabLst>
                <a:tab algn="l" pos="241200"/>
              </a:tabLst>
            </a:pPr>
            <a:r>
              <a:rPr b="0" lang="en-US" sz="2000" spc="-1" strike="noStrike">
                <a:solidFill>
                  <a:srgbClr val="404040"/>
                </a:solidFill>
                <a:latin typeface="Calibri"/>
              </a:rPr>
              <a:t>Fifth Outline Level</a:t>
            </a:r>
            <a:endParaRPr b="0" lang="en-US" sz="2000" spc="-1" strike="noStrike">
              <a:solidFill>
                <a:srgbClr val="404040"/>
              </a:solidFill>
              <a:latin typeface="Calibri"/>
            </a:endParaRPr>
          </a:p>
          <a:p>
            <a:pPr lvl="5" marL="2592000" indent="-216000">
              <a:spcBef>
                <a:spcPts val="283"/>
              </a:spcBef>
              <a:buClr>
                <a:srgbClr val="000000"/>
              </a:buClr>
              <a:buSzPct val="45000"/>
              <a:buFont typeface="Wingdings" charset="2"/>
              <a:buChar char=""/>
              <a:tabLst>
                <a:tab algn="l" pos="241200"/>
              </a:tabLst>
            </a:pPr>
            <a:r>
              <a:rPr b="0" lang="en-US" sz="2000" spc="-1" strike="noStrike">
                <a:solidFill>
                  <a:srgbClr val="404040"/>
                </a:solidFill>
                <a:latin typeface="Calibri"/>
              </a:rPr>
              <a:t>Sixth Outline Level</a:t>
            </a:r>
            <a:endParaRPr b="0" lang="en-US" sz="2000" spc="-1" strike="noStrike">
              <a:solidFill>
                <a:srgbClr val="404040"/>
              </a:solidFill>
              <a:latin typeface="Calibri"/>
            </a:endParaRPr>
          </a:p>
          <a:p>
            <a:pPr lvl="6" marL="3024000" indent="-216000">
              <a:spcBef>
                <a:spcPts val="283"/>
              </a:spcBef>
              <a:buClr>
                <a:srgbClr val="000000"/>
              </a:buClr>
              <a:buSzPct val="45000"/>
              <a:buFont typeface="Wingdings" charset="2"/>
              <a:buChar char=""/>
              <a:tabLst>
                <a:tab algn="l" pos="241200"/>
              </a:tabLst>
            </a:pPr>
            <a:r>
              <a:rPr b="0" lang="en-US" sz="2000" spc="-1" strike="noStrike">
                <a:solidFill>
                  <a:srgbClr val="404040"/>
                </a:solidFill>
                <a:latin typeface="Calibri"/>
              </a:rPr>
              <a:t>Seventh Outline Level</a:t>
            </a:r>
            <a:endParaRPr b="0" lang="en-US" sz="2000" spc="-1" strike="noStrike">
              <a:solidFill>
                <a:srgbClr val="40404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 name="CustomShape 1"/>
          <p:cNvSpPr/>
          <p:nvPr/>
        </p:nvSpPr>
        <p:spPr>
          <a:xfrm>
            <a:off x="3544560" y="6581520"/>
            <a:ext cx="5132520" cy="274320"/>
          </a:xfrm>
          <a:prstGeom prst="rect">
            <a:avLst/>
          </a:prstGeom>
          <a:noFill/>
          <a:ln>
            <a:noFill/>
          </a:ln>
        </p:spPr>
        <p:style>
          <a:lnRef idx="0"/>
          <a:fillRef idx="0"/>
          <a:effectRef idx="0"/>
          <a:fontRef idx="minor"/>
        </p:style>
        <p:txBody>
          <a:bodyPr wrap="none">
            <a:spAutoFit/>
          </a:bodyPr>
          <a:p>
            <a:pPr algn="ctr">
              <a:lnSpc>
                <a:spcPct val="100000"/>
              </a:lnSpc>
            </a:pPr>
            <a:r>
              <a:rPr b="0" lang="en-US" sz="1200" spc="-1" strike="noStrike">
                <a:solidFill>
                  <a:srgbClr val="404040"/>
                </a:solidFill>
                <a:latin typeface="Calibri"/>
              </a:rPr>
              <a:t>Restricted Circulation | L&amp;T Technology Services | www.LTTS.com</a:t>
            </a:r>
            <a:endParaRPr b="0" lang="en-IN" sz="1200" spc="-1" strike="noStrike">
              <a:latin typeface="Arial"/>
            </a:endParaRPr>
          </a:p>
        </p:txBody>
      </p:sp>
      <p:sp>
        <p:nvSpPr>
          <p:cNvPr id="44" name="CustomShape 2"/>
          <p:cNvSpPr/>
          <p:nvPr/>
        </p:nvSpPr>
        <p:spPr>
          <a:xfrm>
            <a:off x="11437560" y="6581520"/>
            <a:ext cx="614160" cy="274320"/>
          </a:xfrm>
          <a:prstGeom prst="rect">
            <a:avLst/>
          </a:prstGeom>
          <a:noFill/>
          <a:ln>
            <a:noFill/>
          </a:ln>
        </p:spPr>
        <p:style>
          <a:lnRef idx="0"/>
          <a:fillRef idx="0"/>
          <a:effectRef idx="0"/>
          <a:fontRef idx="minor"/>
        </p:style>
        <p:txBody>
          <a:bodyPr>
            <a:spAutoFit/>
          </a:bodyPr>
          <a:p>
            <a:pPr algn="r">
              <a:lnSpc>
                <a:spcPct val="100000"/>
              </a:lnSpc>
            </a:pPr>
            <a:fld id="{78941351-B351-4D62-992D-90D0246FBD0D}" type="slidenum">
              <a:rPr b="0" lang="en-US" sz="1200" spc="-1" strike="noStrike">
                <a:solidFill>
                  <a:srgbClr val="404040"/>
                </a:solidFill>
                <a:latin typeface="Calibri"/>
              </a:rPr>
              <a:t>&lt;number&gt;</a:t>
            </a:fld>
            <a:endParaRPr b="0" lang="en-IN" sz="1200" spc="-1" strike="noStrike">
              <a:latin typeface="Arial"/>
            </a:endParaRPr>
          </a:p>
        </p:txBody>
      </p:sp>
      <p:grpSp>
        <p:nvGrpSpPr>
          <p:cNvPr id="45" name="Group 3"/>
          <p:cNvGrpSpPr/>
          <p:nvPr/>
        </p:nvGrpSpPr>
        <p:grpSpPr>
          <a:xfrm>
            <a:off x="333360" y="632160"/>
            <a:ext cx="11525400" cy="145080"/>
            <a:chOff x="333360" y="632160"/>
            <a:chExt cx="11525400" cy="145080"/>
          </a:xfrm>
        </p:grpSpPr>
        <p:sp>
          <p:nvSpPr>
            <p:cNvPr id="46" name="CustomShape 4"/>
            <p:cNvSpPr/>
            <p:nvPr/>
          </p:nvSpPr>
          <p:spPr>
            <a:xfrm>
              <a:off x="333360" y="633600"/>
              <a:ext cx="11446560" cy="143640"/>
            </a:xfrm>
            <a:custGeom>
              <a:avLst/>
              <a:gdLst/>
              <a:ah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rotWithShape="0">
              <a:gsLst>
                <a:gs pos="0">
                  <a:srgbClr val="ffc000"/>
                </a:gs>
                <a:gs pos="100000">
                  <a:srgbClr val="4a66ac"/>
                </a:gs>
              </a:gsLst>
              <a:lin ang="0"/>
            </a:gradFill>
            <a:ln w="12600">
              <a:noFill/>
            </a:ln>
          </p:spPr>
          <p:style>
            <a:lnRef idx="0"/>
            <a:fillRef idx="0"/>
            <a:effectRef idx="0"/>
            <a:fontRef idx="minor"/>
          </p:style>
        </p:sp>
        <p:sp>
          <p:nvSpPr>
            <p:cNvPr id="47" name="CustomShape 5"/>
            <p:cNvSpPr/>
            <p:nvPr/>
          </p:nvSpPr>
          <p:spPr>
            <a:xfrm flipH="1" flipV="1" rot="10800000">
              <a:off x="412200" y="631800"/>
              <a:ext cx="11446560" cy="143640"/>
            </a:xfrm>
            <a:custGeom>
              <a:avLst/>
              <a:gdLst/>
              <a:ah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rotWithShape="0">
              <a:gsLst>
                <a:gs pos="0">
                  <a:srgbClr val="ffc000"/>
                </a:gs>
                <a:gs pos="100000">
                  <a:srgbClr val="4a66ac"/>
                </a:gs>
              </a:gsLst>
              <a:lin ang="0"/>
            </a:gradFill>
            <a:ln w="12600">
              <a:noFill/>
            </a:ln>
          </p:spPr>
          <p:style>
            <a:lnRef idx="0"/>
            <a:fillRef idx="0"/>
            <a:effectRef idx="0"/>
            <a:fontRef idx="minor"/>
          </p:style>
        </p:sp>
      </p:grpSp>
      <p:sp>
        <p:nvSpPr>
          <p:cNvPr id="48" name="PlaceHolder 6"/>
          <p:cNvSpPr>
            <a:spLocks noGrp="1"/>
          </p:cNvSpPr>
          <p:nvPr>
            <p:ph type="title"/>
          </p:nvPr>
        </p:nvSpPr>
        <p:spPr>
          <a:xfrm>
            <a:off x="406440" y="0"/>
            <a:ext cx="11378880" cy="673560"/>
          </a:xfrm>
          <a:prstGeom prst="rect">
            <a:avLst/>
          </a:prstGeom>
        </p:spPr>
        <p:txBody>
          <a:bodyPr anchor="b">
            <a:normAutofit/>
          </a:bodyPr>
          <a:p>
            <a:pPr>
              <a:lnSpc>
                <a:spcPct val="90000"/>
              </a:lnSpc>
            </a:pPr>
            <a:r>
              <a:rPr b="0" lang="en-US" sz="3200" spc="-1" strike="noStrike">
                <a:solidFill>
                  <a:srgbClr val="404040"/>
                </a:solidFill>
                <a:latin typeface="Calibri"/>
                <a:ea typeface="Calibri"/>
              </a:rPr>
              <a:t>Click to edit Title Text</a:t>
            </a:r>
            <a:endParaRPr b="0" lang="en-US" sz="3200" spc="-1" strike="noStrike">
              <a:solidFill>
                <a:srgbClr val="000000"/>
              </a:solidFill>
              <a:latin typeface="Calibri"/>
            </a:endParaRPr>
          </a:p>
        </p:txBody>
      </p:sp>
      <p:sp>
        <p:nvSpPr>
          <p:cNvPr id="49" name="PlaceHolder 7"/>
          <p:cNvSpPr>
            <a:spLocks noGrp="1"/>
          </p:cNvSpPr>
          <p:nvPr>
            <p:ph type="body"/>
          </p:nvPr>
        </p:nvSpPr>
        <p:spPr>
          <a:xfrm>
            <a:off x="406440" y="888840"/>
            <a:ext cx="11378880" cy="5587560"/>
          </a:xfrm>
          <a:prstGeom prst="rect">
            <a:avLst/>
          </a:prstGeom>
        </p:spPr>
        <p:txBody>
          <a:bodyPr lIns="68400" rIns="68400" tIns="34200" bIns="34200">
            <a:normAutofit/>
          </a:bodyPr>
          <a:p>
            <a:pPr marL="432000" indent="-324000">
              <a:lnSpc>
                <a:spcPct val="90000"/>
              </a:lnSpc>
              <a:spcBef>
                <a:spcPts val="1001"/>
              </a:spcBef>
              <a:buClr>
                <a:srgbClr val="000000"/>
              </a:buClr>
              <a:buSzPct val="45000"/>
              <a:buFont typeface="Wingdings" charset="2"/>
              <a:buChar char=""/>
              <a:tabLst>
                <a:tab algn="l" pos="241200"/>
              </a:tabLst>
            </a:pPr>
            <a:r>
              <a:rPr b="0" lang="en-US" sz="2400" spc="-1" strike="noStrike">
                <a:solidFill>
                  <a:srgbClr val="404040"/>
                </a:solidFill>
                <a:latin typeface="Calibri"/>
              </a:rPr>
              <a:t>Click to edit Master text styles</a:t>
            </a:r>
            <a:endParaRPr b="0" lang="en-US" sz="2400" spc="-1" strike="noStrike">
              <a:solidFill>
                <a:srgbClr val="404040"/>
              </a:solidFill>
              <a:latin typeface="Calibri"/>
            </a:endParaRPr>
          </a:p>
          <a:p>
            <a:pPr lvl="1" marL="864000" indent="-324000">
              <a:lnSpc>
                <a:spcPct val="90000"/>
              </a:lnSpc>
              <a:spcBef>
                <a:spcPts val="499"/>
              </a:spcBef>
              <a:buClr>
                <a:srgbClr val="000000"/>
              </a:buClr>
              <a:buSzPct val="75000"/>
              <a:buFont typeface="Symbol" charset="2"/>
              <a:buChar char=""/>
              <a:tabLst>
                <a:tab algn="l" pos="241200"/>
              </a:tabLst>
            </a:pPr>
            <a:r>
              <a:rPr b="0" lang="en-US" sz="2140" spc="-1" strike="noStrike">
                <a:solidFill>
                  <a:srgbClr val="404040"/>
                </a:solidFill>
                <a:latin typeface="Calibri"/>
              </a:rPr>
              <a:t>Second level</a:t>
            </a:r>
            <a:endParaRPr b="0" lang="en-US" sz="2140" spc="-1" strike="noStrike">
              <a:solidFill>
                <a:srgbClr val="404040"/>
              </a:solidFill>
              <a:latin typeface="Calibri"/>
            </a:endParaRPr>
          </a:p>
          <a:p>
            <a:pPr lvl="2" marL="1296000" indent="-288000">
              <a:lnSpc>
                <a:spcPct val="90000"/>
              </a:lnSpc>
              <a:spcBef>
                <a:spcPts val="499"/>
              </a:spcBef>
              <a:buClr>
                <a:srgbClr val="000000"/>
              </a:buClr>
              <a:buSzPct val="45000"/>
              <a:buFont typeface="Wingdings" charset="2"/>
              <a:buChar char=""/>
              <a:tabLst>
                <a:tab algn="l" pos="241200"/>
              </a:tabLst>
            </a:pPr>
            <a:r>
              <a:rPr b="0" lang="en-US" sz="1870" spc="-1" strike="noStrike">
                <a:solidFill>
                  <a:srgbClr val="404040"/>
                </a:solidFill>
                <a:latin typeface="Calibri"/>
              </a:rPr>
              <a:t>Third level</a:t>
            </a:r>
            <a:endParaRPr b="0" lang="en-US" sz="1870" spc="-1" strike="noStrike">
              <a:solidFill>
                <a:srgbClr val="404040"/>
              </a:solidFill>
              <a:latin typeface="Calibri"/>
            </a:endParaRPr>
          </a:p>
          <a:p>
            <a:pPr lvl="3" marL="1728000" indent="-216000">
              <a:lnSpc>
                <a:spcPct val="90000"/>
              </a:lnSpc>
              <a:spcBef>
                <a:spcPts val="499"/>
              </a:spcBef>
              <a:buClr>
                <a:srgbClr val="000000"/>
              </a:buClr>
              <a:buSzPct val="75000"/>
              <a:buFont typeface="Symbol" charset="2"/>
              <a:buChar char=""/>
              <a:tabLst>
                <a:tab algn="l" pos="241200"/>
              </a:tabLst>
            </a:pPr>
            <a:r>
              <a:rPr b="0" lang="en-US" sz="1600" spc="-1" strike="noStrike">
                <a:solidFill>
                  <a:srgbClr val="404040"/>
                </a:solidFill>
                <a:latin typeface="Calibri"/>
              </a:rPr>
              <a:t>Fourth level</a:t>
            </a:r>
            <a:endParaRPr b="0" lang="en-US" sz="1600" spc="-1" strike="noStrike">
              <a:solidFill>
                <a:srgbClr val="404040"/>
              </a:solidFill>
              <a:latin typeface="Calibri"/>
            </a:endParaRPr>
          </a:p>
          <a:p>
            <a:pPr lvl="4" marL="2160000" indent="-216000">
              <a:lnSpc>
                <a:spcPct val="90000"/>
              </a:lnSpc>
              <a:spcBef>
                <a:spcPts val="499"/>
              </a:spcBef>
              <a:buClr>
                <a:srgbClr val="000000"/>
              </a:buClr>
              <a:buSzPct val="45000"/>
              <a:buFont typeface="Wingdings" charset="2"/>
              <a:buChar char=""/>
              <a:tabLst>
                <a:tab algn="l" pos="241200"/>
              </a:tabLst>
            </a:pPr>
            <a:r>
              <a:rPr b="0" lang="en-US" sz="1470" spc="-1" strike="noStrike">
                <a:solidFill>
                  <a:srgbClr val="404040"/>
                </a:solidFill>
                <a:latin typeface="Calibri"/>
              </a:rPr>
              <a:t>Fifth level</a:t>
            </a:r>
            <a:endParaRPr b="0" lang="en-US" sz="1470" spc="-1" strike="noStrike">
              <a:solidFill>
                <a:srgbClr val="404040"/>
              </a:solidFill>
              <a:latin typeface="Calibri"/>
            </a:endParaRPr>
          </a:p>
        </p:txBody>
      </p:sp>
      <p:grpSp>
        <p:nvGrpSpPr>
          <p:cNvPr id="50" name="Group 8"/>
          <p:cNvGrpSpPr/>
          <p:nvPr/>
        </p:nvGrpSpPr>
        <p:grpSpPr>
          <a:xfrm>
            <a:off x="333360" y="632160"/>
            <a:ext cx="11525400" cy="145080"/>
            <a:chOff x="333360" y="632160"/>
            <a:chExt cx="11525400" cy="145080"/>
          </a:xfrm>
        </p:grpSpPr>
        <p:sp>
          <p:nvSpPr>
            <p:cNvPr id="51" name="CustomShape 9"/>
            <p:cNvSpPr/>
            <p:nvPr/>
          </p:nvSpPr>
          <p:spPr>
            <a:xfrm>
              <a:off x="333360" y="633600"/>
              <a:ext cx="11446560" cy="143640"/>
            </a:xfrm>
            <a:custGeom>
              <a:avLst/>
              <a:gdLst/>
              <a:ah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rotWithShape="0">
              <a:gsLst>
                <a:gs pos="0">
                  <a:srgbClr val="ffc000"/>
                </a:gs>
                <a:gs pos="100000">
                  <a:srgbClr val="4a66ac"/>
                </a:gs>
              </a:gsLst>
              <a:lin ang="0"/>
            </a:gradFill>
            <a:ln w="12600">
              <a:noFill/>
            </a:ln>
          </p:spPr>
          <p:style>
            <a:lnRef idx="0"/>
            <a:fillRef idx="0"/>
            <a:effectRef idx="0"/>
            <a:fontRef idx="minor"/>
          </p:style>
        </p:sp>
        <p:sp>
          <p:nvSpPr>
            <p:cNvPr id="52" name="CustomShape 10"/>
            <p:cNvSpPr/>
            <p:nvPr/>
          </p:nvSpPr>
          <p:spPr>
            <a:xfrm flipH="1" flipV="1" rot="10800000">
              <a:off x="412200" y="631800"/>
              <a:ext cx="11446560" cy="143640"/>
            </a:xfrm>
            <a:custGeom>
              <a:avLst/>
              <a:gdLst/>
              <a:ahLst/>
              <a:rect l="l" t="t" r="r" b="b"/>
              <a:pathLst>
                <a:path w="8585221" h="108069">
                  <a:moveTo>
                    <a:pt x="48252" y="0"/>
                  </a:moveTo>
                  <a:lnTo>
                    <a:pt x="79398" y="0"/>
                  </a:lnTo>
                  <a:lnTo>
                    <a:pt x="48099" y="42519"/>
                  </a:lnTo>
                  <a:lnTo>
                    <a:pt x="8554075" y="42519"/>
                  </a:lnTo>
                  <a:lnTo>
                    <a:pt x="8566173" y="42519"/>
                  </a:lnTo>
                  <a:lnTo>
                    <a:pt x="8585221" y="42519"/>
                  </a:lnTo>
                  <a:lnTo>
                    <a:pt x="8536969" y="108069"/>
                  </a:lnTo>
                  <a:lnTo>
                    <a:pt x="8505823" y="108069"/>
                  </a:lnTo>
                  <a:lnTo>
                    <a:pt x="8537122" y="65550"/>
                  </a:lnTo>
                  <a:lnTo>
                    <a:pt x="31146" y="65550"/>
                  </a:lnTo>
                  <a:lnTo>
                    <a:pt x="22248" y="65550"/>
                  </a:lnTo>
                  <a:lnTo>
                    <a:pt x="0" y="65550"/>
                  </a:lnTo>
                  <a:close/>
                </a:path>
              </a:pathLst>
            </a:custGeom>
            <a:gradFill rotWithShape="0">
              <a:gsLst>
                <a:gs pos="0">
                  <a:srgbClr val="ffc000"/>
                </a:gs>
                <a:gs pos="100000">
                  <a:srgbClr val="4a66ac"/>
                </a:gs>
              </a:gsLst>
              <a:lin ang="0"/>
            </a:gradFill>
            <a:ln w="12600">
              <a:noFill/>
            </a:ln>
          </p:spPr>
          <p:style>
            <a:lnRef idx="0"/>
            <a:fillRef idx="0"/>
            <a:effectRef idx="0"/>
            <a:fontRef idx="minor"/>
          </p:style>
        </p:sp>
      </p:gr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5.jpeg"/><Relationship Id="rId6" Type="http://schemas.openxmlformats.org/officeDocument/2006/relationships/image" Target="../media/image6.jpeg"/><Relationship Id="rId7" Type="http://schemas.openxmlformats.org/officeDocument/2006/relationships/image" Target="../media/image7.jpeg"/><Relationship Id="rId8" Type="http://schemas.openxmlformats.org/officeDocument/2006/relationships/image" Target="../media/image8.jpeg"/><Relationship Id="rId9" Type="http://schemas.openxmlformats.org/officeDocument/2006/relationships/image" Target="../media/image9.png"/><Relationship Id="rId10" Type="http://schemas.openxmlformats.org/officeDocument/2006/relationships/slideLayout" Target="../slideLayouts/slideLayout2.xml"/><Relationship Id="rId11"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6.png"/><Relationship Id="rId8"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18.wmf"/><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9.wmf"/><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5" name="CustomShape 1"/>
          <p:cNvSpPr/>
          <p:nvPr/>
        </p:nvSpPr>
        <p:spPr>
          <a:xfrm flipV="1">
            <a:off x="0" y="-1800"/>
            <a:ext cx="12191760" cy="6856920"/>
          </a:xfrm>
          <a:prstGeom prst="rect">
            <a:avLst/>
          </a:prstGeom>
          <a:blipFill rotWithShape="0">
            <a:blip r:embed="rId2"/>
            <a:stretch>
              <a:fillRect/>
            </a:stretch>
          </a:blipFill>
          <a:ln w="12600">
            <a:noFill/>
          </a:ln>
        </p:spPr>
        <p:style>
          <a:lnRef idx="0"/>
          <a:fillRef idx="0"/>
          <a:effectRef idx="0"/>
          <a:fontRef idx="minor"/>
        </p:style>
      </p:sp>
      <p:sp>
        <p:nvSpPr>
          <p:cNvPr id="96" name="CustomShape 2"/>
          <p:cNvSpPr/>
          <p:nvPr/>
        </p:nvSpPr>
        <p:spPr>
          <a:xfrm>
            <a:off x="0" y="1112400"/>
            <a:ext cx="12191760" cy="1120320"/>
          </a:xfrm>
          <a:prstGeom prst="rect">
            <a:avLst/>
          </a:prstGeom>
          <a:blipFill rotWithShape="0">
            <a:blip r:embed="rId3"/>
            <a:stretch>
              <a:fillRect/>
            </a:stretch>
          </a:blipFill>
          <a:ln w="12600">
            <a:noFill/>
          </a:ln>
        </p:spPr>
        <p:style>
          <a:lnRef idx="0"/>
          <a:fillRef idx="0"/>
          <a:effectRef idx="0"/>
          <a:fontRef idx="minor"/>
        </p:style>
      </p:sp>
      <p:sp>
        <p:nvSpPr>
          <p:cNvPr id="97" name="CustomShape 3"/>
          <p:cNvSpPr/>
          <p:nvPr/>
        </p:nvSpPr>
        <p:spPr>
          <a:xfrm>
            <a:off x="0" y="560880"/>
            <a:ext cx="12191760" cy="1120320"/>
          </a:xfrm>
          <a:prstGeom prst="rect">
            <a:avLst/>
          </a:prstGeom>
          <a:blipFill rotWithShape="0">
            <a:blip r:embed="rId4"/>
            <a:stretch>
              <a:fillRect/>
            </a:stretch>
          </a:blipFill>
          <a:ln w="12600">
            <a:noFill/>
          </a:ln>
        </p:spPr>
        <p:style>
          <a:lnRef idx="0"/>
          <a:fillRef idx="0"/>
          <a:effectRef idx="0"/>
          <a:fontRef idx="minor"/>
        </p:style>
      </p:sp>
      <p:sp>
        <p:nvSpPr>
          <p:cNvPr id="98" name="CustomShape 4"/>
          <p:cNvSpPr/>
          <p:nvPr/>
        </p:nvSpPr>
        <p:spPr>
          <a:xfrm flipV="1">
            <a:off x="0" y="4615560"/>
            <a:ext cx="12191760" cy="1120320"/>
          </a:xfrm>
          <a:prstGeom prst="rect">
            <a:avLst/>
          </a:prstGeom>
          <a:blipFill rotWithShape="0">
            <a:blip r:embed="rId5"/>
            <a:stretch>
              <a:fillRect/>
            </a:stretch>
          </a:blipFill>
          <a:ln w="12600">
            <a:noFill/>
          </a:ln>
        </p:spPr>
        <p:style>
          <a:lnRef idx="0"/>
          <a:fillRef idx="0"/>
          <a:effectRef idx="0"/>
          <a:fontRef idx="minor"/>
        </p:style>
      </p:sp>
      <p:sp>
        <p:nvSpPr>
          <p:cNvPr id="99" name="CustomShape 5"/>
          <p:cNvSpPr/>
          <p:nvPr/>
        </p:nvSpPr>
        <p:spPr>
          <a:xfrm flipV="1">
            <a:off x="0" y="5176080"/>
            <a:ext cx="12191760" cy="1120320"/>
          </a:xfrm>
          <a:prstGeom prst="rect">
            <a:avLst/>
          </a:prstGeom>
          <a:blipFill rotWithShape="0">
            <a:blip r:embed="rId6"/>
            <a:stretch>
              <a:fillRect/>
            </a:stretch>
          </a:blipFill>
          <a:ln w="12600">
            <a:noFill/>
          </a:ln>
        </p:spPr>
        <p:style>
          <a:lnRef idx="0"/>
          <a:fillRef idx="0"/>
          <a:effectRef idx="0"/>
          <a:fontRef idx="minor"/>
        </p:style>
      </p:sp>
      <p:sp>
        <p:nvSpPr>
          <p:cNvPr id="100" name="CustomShape 6"/>
          <p:cNvSpPr/>
          <p:nvPr/>
        </p:nvSpPr>
        <p:spPr>
          <a:xfrm>
            <a:off x="0" y="360"/>
            <a:ext cx="12191760" cy="1120320"/>
          </a:xfrm>
          <a:prstGeom prst="rect">
            <a:avLst/>
          </a:prstGeom>
          <a:blipFill rotWithShape="0">
            <a:blip r:embed="rId7"/>
            <a:stretch>
              <a:fillRect/>
            </a:stretch>
          </a:blipFill>
          <a:ln w="12600">
            <a:noFill/>
          </a:ln>
        </p:spPr>
        <p:style>
          <a:lnRef idx="0"/>
          <a:fillRef idx="0"/>
          <a:effectRef idx="0"/>
          <a:fontRef idx="minor"/>
        </p:style>
      </p:sp>
      <p:sp>
        <p:nvSpPr>
          <p:cNvPr id="101" name="CustomShape 7"/>
          <p:cNvSpPr/>
          <p:nvPr/>
        </p:nvSpPr>
        <p:spPr>
          <a:xfrm flipV="1">
            <a:off x="0" y="5736600"/>
            <a:ext cx="12191760" cy="1120320"/>
          </a:xfrm>
          <a:prstGeom prst="rect">
            <a:avLst/>
          </a:prstGeom>
          <a:blipFill rotWithShape="0">
            <a:blip r:embed="rId8"/>
            <a:stretch>
              <a:fillRect/>
            </a:stretch>
          </a:blipFill>
          <a:ln w="12600">
            <a:noFill/>
          </a:ln>
        </p:spPr>
        <p:style>
          <a:lnRef idx="0"/>
          <a:fillRef idx="0"/>
          <a:effectRef idx="0"/>
          <a:fontRef idx="minor"/>
        </p:style>
      </p:sp>
      <p:pic>
        <p:nvPicPr>
          <p:cNvPr id="102" name="Graphic 11" descr=""/>
          <p:cNvPicPr/>
          <p:nvPr/>
        </p:nvPicPr>
        <p:blipFill>
          <a:blip r:embed="rId9"/>
          <a:stretch/>
        </p:blipFill>
        <p:spPr>
          <a:xfrm>
            <a:off x="0" y="362160"/>
            <a:ext cx="4470120" cy="824040"/>
          </a:xfrm>
          <a:prstGeom prst="rect">
            <a:avLst/>
          </a:prstGeom>
          <a:ln>
            <a:noFill/>
          </a:ln>
        </p:spPr>
      </p:pic>
      <p:sp>
        <p:nvSpPr>
          <p:cNvPr id="103" name="CustomShape 8"/>
          <p:cNvSpPr/>
          <p:nvPr/>
        </p:nvSpPr>
        <p:spPr>
          <a:xfrm>
            <a:off x="3996360" y="2242080"/>
            <a:ext cx="4259520" cy="1431000"/>
          </a:xfrm>
          <a:prstGeom prst="rect">
            <a:avLst/>
          </a:prstGeom>
          <a:noFill/>
          <a:ln>
            <a:noFill/>
          </a:ln>
        </p:spPr>
        <p:style>
          <a:lnRef idx="0"/>
          <a:fillRef idx="0"/>
          <a:effectRef idx="0"/>
          <a:fontRef idx="minor"/>
        </p:style>
        <p:txBody>
          <a:bodyPr wrap="none" lIns="90000" rIns="90000" tIns="45000" bIns="45000">
            <a:spAutoFit/>
          </a:bodyPr>
          <a:p>
            <a:pPr algn="ctr">
              <a:lnSpc>
                <a:spcPct val="100000"/>
              </a:lnSpc>
              <a:tabLst>
                <a:tab algn="l" pos="0"/>
              </a:tabLst>
            </a:pPr>
            <a:r>
              <a:rPr b="0" lang="en-US" sz="4400" spc="-1" strike="noStrike">
                <a:solidFill>
                  <a:srgbClr val="ffffff"/>
                </a:solidFill>
                <a:latin typeface="Open Sans Extrabold"/>
                <a:ea typeface="NSimSun"/>
              </a:rPr>
              <a:t>ENGINEERING </a:t>
            </a:r>
            <a:endParaRPr b="0" lang="en-IN" sz="4400" spc="-1" strike="noStrike">
              <a:latin typeface="Arial"/>
            </a:endParaRPr>
          </a:p>
          <a:p>
            <a:pPr algn="ctr">
              <a:lnSpc>
                <a:spcPct val="100000"/>
              </a:lnSpc>
              <a:tabLst>
                <a:tab algn="l" pos="0"/>
              </a:tabLst>
            </a:pPr>
            <a:r>
              <a:rPr b="1" lang="en-US" sz="4400" spc="-1" strike="noStrike">
                <a:solidFill>
                  <a:srgbClr val="ffffff"/>
                </a:solidFill>
                <a:latin typeface="Open Sans Extrabold"/>
                <a:ea typeface="Open Sans Extrabold"/>
              </a:rPr>
              <a:t>THE CHANGE</a:t>
            </a:r>
            <a:endParaRPr b="0" lang="en-IN" sz="4400" spc="-1" strike="noStrike">
              <a:latin typeface="Arial"/>
            </a:endParaRPr>
          </a:p>
        </p:txBody>
      </p:sp>
      <p:grpSp>
        <p:nvGrpSpPr>
          <p:cNvPr id="104" name="Group 9"/>
          <p:cNvGrpSpPr/>
          <p:nvPr/>
        </p:nvGrpSpPr>
        <p:grpSpPr>
          <a:xfrm>
            <a:off x="3224880" y="1735920"/>
            <a:ext cx="934200" cy="912600"/>
            <a:chOff x="3224880" y="1735920"/>
            <a:chExt cx="934200" cy="912600"/>
          </a:xfrm>
        </p:grpSpPr>
        <p:sp>
          <p:nvSpPr>
            <p:cNvPr id="105" name="CustomShape 10"/>
            <p:cNvSpPr/>
            <p:nvPr/>
          </p:nvSpPr>
          <p:spPr>
            <a:xfrm>
              <a:off x="3224880" y="1735920"/>
              <a:ext cx="751320" cy="912600"/>
            </a:xfrm>
            <a:custGeom>
              <a:avLst/>
              <a:gdLst/>
              <a:ahLst/>
              <a:rect l="l" t="t" r="r" b="b"/>
              <a:pathLst>
                <a:path w="777" h="1021">
                  <a:moveTo>
                    <a:pt x="621" y="0"/>
                  </a:moveTo>
                  <a:lnTo>
                    <a:pt x="0" y="1021"/>
                  </a:lnTo>
                  <a:lnTo>
                    <a:pt x="621" y="1021"/>
                  </a:lnTo>
                  <a:lnTo>
                    <a:pt x="777" y="785"/>
                  </a:lnTo>
                  <a:lnTo>
                    <a:pt x="231" y="785"/>
                  </a:lnTo>
                  <a:lnTo>
                    <a:pt x="699" y="0"/>
                  </a:lnTo>
                  <a:lnTo>
                    <a:pt x="621" y="0"/>
                  </a:lnTo>
                  <a:close/>
                </a:path>
              </a:pathLst>
            </a:custGeom>
            <a:solidFill>
              <a:srgbClr val="ffcc29"/>
            </a:solidFill>
            <a:ln>
              <a:noFill/>
            </a:ln>
          </p:spPr>
          <p:style>
            <a:lnRef idx="0"/>
            <a:fillRef idx="0"/>
            <a:effectRef idx="0"/>
            <a:fontRef idx="minor"/>
          </p:style>
        </p:sp>
        <p:sp>
          <p:nvSpPr>
            <p:cNvPr id="106" name="CustomShape 11"/>
            <p:cNvSpPr/>
            <p:nvPr/>
          </p:nvSpPr>
          <p:spPr>
            <a:xfrm>
              <a:off x="3663000" y="1735920"/>
              <a:ext cx="496080" cy="639720"/>
            </a:xfrm>
            <a:custGeom>
              <a:avLst/>
              <a:gdLst/>
              <a:ahLst/>
              <a:rect l="l" t="t" r="r" b="b"/>
              <a:pathLst>
                <a:path w="513" h="716">
                  <a:moveTo>
                    <a:pt x="435" y="0"/>
                  </a:moveTo>
                  <a:lnTo>
                    <a:pt x="513" y="0"/>
                  </a:lnTo>
                  <a:lnTo>
                    <a:pt x="78" y="716"/>
                  </a:lnTo>
                  <a:lnTo>
                    <a:pt x="0" y="716"/>
                  </a:lnTo>
                  <a:lnTo>
                    <a:pt x="435" y="0"/>
                  </a:lnTo>
                  <a:close/>
                </a:path>
              </a:pathLst>
            </a:custGeom>
            <a:solidFill>
              <a:srgbClr val="ffcc29"/>
            </a:solidFill>
            <a:ln>
              <a:noFill/>
            </a:ln>
          </p:spPr>
          <p:style>
            <a:lnRef idx="0"/>
            <a:fillRef idx="0"/>
            <a:effectRef idx="0"/>
            <a:fontRef idx="minor"/>
          </p:style>
        </p:sp>
      </p:grpSp>
      <p:grpSp>
        <p:nvGrpSpPr>
          <p:cNvPr id="107" name="Group 12"/>
          <p:cNvGrpSpPr/>
          <p:nvPr/>
        </p:nvGrpSpPr>
        <p:grpSpPr>
          <a:xfrm>
            <a:off x="8092800" y="3312000"/>
            <a:ext cx="938520" cy="914040"/>
            <a:chOff x="8092800" y="3312000"/>
            <a:chExt cx="938520" cy="914040"/>
          </a:xfrm>
        </p:grpSpPr>
        <p:sp>
          <p:nvSpPr>
            <p:cNvPr id="108" name="CustomShape 13"/>
            <p:cNvSpPr/>
            <p:nvPr/>
          </p:nvSpPr>
          <p:spPr>
            <a:xfrm>
              <a:off x="8249760" y="3312000"/>
              <a:ext cx="781560" cy="221400"/>
            </a:xfrm>
            <a:custGeom>
              <a:avLst/>
              <a:gdLst/>
              <a:ahLst/>
              <a:rect l="l" t="t" r="r" b="b"/>
              <a:pathLst>
                <a:path w="787" h="248">
                  <a:moveTo>
                    <a:pt x="402" y="248"/>
                  </a:moveTo>
                  <a:lnTo>
                    <a:pt x="633" y="248"/>
                  </a:lnTo>
                  <a:lnTo>
                    <a:pt x="787" y="0"/>
                  </a:lnTo>
                  <a:lnTo>
                    <a:pt x="151" y="0"/>
                  </a:lnTo>
                  <a:lnTo>
                    <a:pt x="0" y="246"/>
                  </a:lnTo>
                  <a:lnTo>
                    <a:pt x="402" y="248"/>
                  </a:lnTo>
                  <a:close/>
                </a:path>
              </a:pathLst>
            </a:custGeom>
            <a:solidFill>
              <a:srgbClr val="ffcc29"/>
            </a:solidFill>
            <a:ln>
              <a:noFill/>
            </a:ln>
          </p:spPr>
          <p:style>
            <a:lnRef idx="0"/>
            <a:fillRef idx="0"/>
            <a:effectRef idx="0"/>
            <a:fontRef idx="minor"/>
          </p:style>
        </p:sp>
        <p:sp>
          <p:nvSpPr>
            <p:cNvPr id="109" name="CustomShape 14"/>
            <p:cNvSpPr/>
            <p:nvPr/>
          </p:nvSpPr>
          <p:spPr>
            <a:xfrm>
              <a:off x="8332200" y="3593520"/>
              <a:ext cx="506160" cy="632520"/>
            </a:xfrm>
            <a:custGeom>
              <a:avLst/>
              <a:gdLst/>
              <a:ahLst/>
              <a:rect l="l" t="t" r="r" b="b"/>
              <a:pathLst>
                <a:path w="510" h="708">
                  <a:moveTo>
                    <a:pt x="435" y="0"/>
                  </a:moveTo>
                  <a:lnTo>
                    <a:pt x="510" y="0"/>
                  </a:lnTo>
                  <a:lnTo>
                    <a:pt x="78" y="708"/>
                  </a:lnTo>
                  <a:lnTo>
                    <a:pt x="0" y="708"/>
                  </a:lnTo>
                  <a:lnTo>
                    <a:pt x="435" y="0"/>
                  </a:lnTo>
                  <a:close/>
                </a:path>
              </a:pathLst>
            </a:custGeom>
            <a:solidFill>
              <a:srgbClr val="ffcc29"/>
            </a:solidFill>
            <a:ln>
              <a:noFill/>
            </a:ln>
          </p:spPr>
          <p:style>
            <a:lnRef idx="0"/>
            <a:fillRef idx="0"/>
            <a:effectRef idx="0"/>
            <a:fontRef idx="minor"/>
          </p:style>
        </p:sp>
        <p:sp>
          <p:nvSpPr>
            <p:cNvPr id="110" name="CustomShape 15"/>
            <p:cNvSpPr/>
            <p:nvPr/>
          </p:nvSpPr>
          <p:spPr>
            <a:xfrm>
              <a:off x="8092800" y="3593520"/>
              <a:ext cx="502200" cy="632520"/>
            </a:xfrm>
            <a:custGeom>
              <a:avLst/>
              <a:gdLst/>
              <a:ahLst/>
              <a:rect l="l" t="t" r="r" b="b"/>
              <a:pathLst>
                <a:path w="506" h="708">
                  <a:moveTo>
                    <a:pt x="430" y="0"/>
                  </a:moveTo>
                  <a:lnTo>
                    <a:pt x="506" y="0"/>
                  </a:lnTo>
                  <a:lnTo>
                    <a:pt x="76" y="708"/>
                  </a:lnTo>
                  <a:lnTo>
                    <a:pt x="0" y="708"/>
                  </a:lnTo>
                  <a:lnTo>
                    <a:pt x="430" y="0"/>
                  </a:lnTo>
                  <a:close/>
                </a:path>
              </a:pathLst>
            </a:custGeom>
            <a:solidFill>
              <a:srgbClr val="ffcc29"/>
            </a:solidFill>
            <a:ln>
              <a:noFill/>
            </a:ln>
          </p:spPr>
          <p:style>
            <a:lnRef idx="0"/>
            <a:fillRef idx="0"/>
            <a:effectRef idx="0"/>
            <a:fontRef idx="minor"/>
          </p:style>
        </p:sp>
      </p:grpSp>
    </p:spTree>
  </p:cSld>
  <p:transition spd="med">
    <p:wipe dir="l"/>
  </p:transition>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autoRev="1" nodeType="withEffect" fill="hold" presetClass="emph" presetID="6">
                                  <p:stCondLst>
                                    <p:cond delay="0"/>
                                  </p:stCondLst>
                                  <p:childTnLst>
                                    <p:animScale>
                                      <p:cBhvr>
                                        <p:cTn id="6" dur="6000" fill="hold"/>
                                        <p:tgtEl>
                                          <p:spTgt spid="100"/>
                                        </p:tgtEl>
                                      </p:cBhvr>
                                      <p:by x="175000" y="175000"/>
                                    </p:animScale>
                                  </p:childTnLst>
                                </p:cTn>
                              </p:par>
                              <p:par>
                                <p:cTn id="7" autoRev="1" nodeType="withEffect" fill="hold" presetClass="path" presetID="35">
                                  <p:stCondLst>
                                    <p:cond delay="1500"/>
                                  </p:stCondLst>
                                  <p:childTnLst>
                                    <p:animMotion origin="layout" path="M 5.55112E-017 -2.96296E-006 L 5.55112E-017 -0.04213 E">
                                      <p:cBhvr>
                                        <p:cTn id="8" dur="4000" fill="hold"/>
                                        <p:tgtEl>
                                          <p:spTgt spid="100"/>
                                        </p:tgtEl>
                                      </p:cBhvr>
                                    </p:animMotion>
                                  </p:childTnLst>
                                </p:cTn>
                              </p:par>
                              <p:par>
                                <p:cTn id="9" autoRev="1" nodeType="withEffect" fill="hold" presetClass="emph" presetID="6">
                                  <p:stCondLst>
                                    <p:cond delay="0"/>
                                  </p:stCondLst>
                                  <p:childTnLst>
                                    <p:animScale>
                                      <p:cBhvr>
                                        <p:cTn id="10" dur="6000" fill="hold"/>
                                        <p:tgtEl>
                                          <p:spTgt spid="97"/>
                                        </p:tgtEl>
                                      </p:cBhvr>
                                      <p:by x="150000" y="150000"/>
                                    </p:animScale>
                                  </p:childTnLst>
                                </p:cTn>
                              </p:par>
                              <p:par>
                                <p:cTn id="11" autoRev="1" nodeType="withEffect" fill="hold" presetClass="path" presetID="35">
                                  <p:stCondLst>
                                    <p:cond delay="1600"/>
                                  </p:stCondLst>
                                  <p:childTnLst>
                                    <p:animMotion origin="layout" path="M 5.55112E-017 -2.96296E-006 L 5.55112E-017 -0.04213 E">
                                      <p:cBhvr>
                                        <p:cTn id="12" dur="5000" fill="hold"/>
                                        <p:tgtEl>
                                          <p:spTgt spid="97"/>
                                        </p:tgtEl>
                                      </p:cBhvr>
                                    </p:animMotion>
                                  </p:childTnLst>
                                </p:cTn>
                              </p:par>
                              <p:par>
                                <p:cTn id="13" autoRev="1" nodeType="withEffect" fill="hold" presetClass="emph" presetID="6">
                                  <p:stCondLst>
                                    <p:cond delay="0"/>
                                  </p:stCondLst>
                                  <p:childTnLst>
                                    <p:animScale>
                                      <p:cBhvr>
                                        <p:cTn id="14" dur="6000" fill="hold"/>
                                        <p:tgtEl>
                                          <p:spTgt spid="96"/>
                                        </p:tgtEl>
                                      </p:cBhvr>
                                      <p:by x="125000" y="125000"/>
                                    </p:animScale>
                                  </p:childTnLst>
                                </p:cTn>
                              </p:par>
                              <p:par>
                                <p:cTn id="15" autoRev="1" nodeType="withEffect" fill="hold" presetClass="path" presetID="35">
                                  <p:stCondLst>
                                    <p:cond delay="1500"/>
                                  </p:stCondLst>
                                  <p:childTnLst>
                                    <p:animMotion origin="layout" path="M 5.55112E-017 -2.96296E-006 L 5.55112E-017 -0.04213 E">
                                      <p:cBhvr>
                                        <p:cTn id="16" dur="6000" fill="hold"/>
                                        <p:tgtEl>
                                          <p:spTgt spid="96"/>
                                        </p:tgtEl>
                                      </p:cBhvr>
                                    </p:animMotion>
                                  </p:childTnLst>
                                </p:cTn>
                              </p:par>
                              <p:par>
                                <p:cTn id="17" autoRev="1" nodeType="withEffect" fill="hold" presetClass="emph" presetID="6">
                                  <p:stCondLst>
                                    <p:cond delay="0"/>
                                  </p:stCondLst>
                                  <p:childTnLst>
                                    <p:animScale>
                                      <p:cBhvr>
                                        <p:cTn id="18" dur="6000" fill="hold"/>
                                        <p:tgtEl>
                                          <p:spTgt spid="101"/>
                                        </p:tgtEl>
                                      </p:cBhvr>
                                      <p:by x="175000" y="175000"/>
                                    </p:animScale>
                                  </p:childTnLst>
                                </p:cTn>
                              </p:par>
                              <p:par>
                                <p:cTn id="19" autoRev="1" nodeType="withEffect" fill="hold" presetClass="path" presetID="35">
                                  <p:stCondLst>
                                    <p:cond delay="1500"/>
                                  </p:stCondLst>
                                  <p:childTnLst>
                                    <p:animMotion origin="layout" path="M 5.55112E-017 2.96296E-006 L 5.55112E-017 0.04074 E">
                                      <p:cBhvr>
                                        <p:cTn id="20" dur="4000" fill="hold"/>
                                        <p:tgtEl>
                                          <p:spTgt spid="101"/>
                                        </p:tgtEl>
                                      </p:cBhvr>
                                    </p:animMotion>
                                  </p:childTnLst>
                                </p:cTn>
                              </p:par>
                              <p:par>
                                <p:cTn id="21" autoRev="1" nodeType="withEffect" fill="hold" presetClass="emph" presetID="6">
                                  <p:stCondLst>
                                    <p:cond delay="0"/>
                                  </p:stCondLst>
                                  <p:childTnLst>
                                    <p:animScale>
                                      <p:cBhvr>
                                        <p:cTn id="22" dur="6000" fill="hold"/>
                                        <p:tgtEl>
                                          <p:spTgt spid="99"/>
                                        </p:tgtEl>
                                      </p:cBhvr>
                                      <p:by x="150000" y="150000"/>
                                    </p:animScale>
                                  </p:childTnLst>
                                </p:cTn>
                              </p:par>
                              <p:par>
                                <p:cTn id="23" autoRev="1" nodeType="withEffect" fill="hold" presetClass="path" presetID="35">
                                  <p:stCondLst>
                                    <p:cond delay="1500"/>
                                  </p:stCondLst>
                                  <p:childTnLst>
                                    <p:animMotion origin="layout" path="M 5.55112E-017 2.96296E-006 L 5.55112E-017 0.04074 E">
                                      <p:cBhvr>
                                        <p:cTn id="24" dur="4000" fill="hold"/>
                                        <p:tgtEl>
                                          <p:spTgt spid="99"/>
                                        </p:tgtEl>
                                      </p:cBhvr>
                                    </p:animMotion>
                                  </p:childTnLst>
                                </p:cTn>
                              </p:par>
                              <p:par>
                                <p:cTn id="25" autoRev="1" nodeType="withEffect" fill="hold" presetClass="emph" presetID="6">
                                  <p:stCondLst>
                                    <p:cond delay="0"/>
                                  </p:stCondLst>
                                  <p:childTnLst>
                                    <p:animScale>
                                      <p:cBhvr>
                                        <p:cTn id="26" dur="6000" fill="hold"/>
                                        <p:tgtEl>
                                          <p:spTgt spid="98"/>
                                        </p:tgtEl>
                                      </p:cBhvr>
                                      <p:by x="125000" y="125000"/>
                                    </p:animScale>
                                  </p:childTnLst>
                                </p:cTn>
                              </p:par>
                              <p:par>
                                <p:cTn id="27" autoRev="1" nodeType="withEffect" fill="hold" presetClass="path" presetID="35">
                                  <p:stCondLst>
                                    <p:cond delay="1500"/>
                                  </p:stCondLst>
                                  <p:childTnLst>
                                    <p:animMotion origin="layout" path="M 5.55112E-017 2.96296E-006 L 5.55112E-017 0.04074 E">
                                      <p:cBhvr>
                                        <p:cTn id="28" dur="4000" fill="hold"/>
                                        <p:tgtEl>
                                          <p:spTgt spid="98"/>
                                        </p:tgtEl>
                                      </p:cBhvr>
                                    </p:animMotion>
                                  </p:childTnLst>
                                </p:cTn>
                              </p:par>
                              <p:par>
                                <p:cTn id="29" autoRev="1" nodeType="withEffect" fill="hold" presetClass="emph" presetID="6">
                                  <p:stCondLst>
                                    <p:cond delay="0"/>
                                  </p:stCondLst>
                                  <p:childTnLst>
                                    <p:animScale>
                                      <p:cBhvr>
                                        <p:cTn id="30" dur="6000" fill="hold"/>
                                        <p:tgtEl>
                                          <p:spTgt spid="95"/>
                                        </p:tgtEl>
                                      </p:cBhvr>
                                      <p:by x="110000" y="110000"/>
                                    </p:animScale>
                                  </p:childTnLst>
                                </p:cTn>
                              </p:par>
                              <p:par>
                                <p:cTn id="31" nodeType="withEffect" fill="hold" presetClass="entr" presetID="2" presetSubtype="1">
                                  <p:stCondLst>
                                    <p:cond delay="700"/>
                                  </p:stCondLst>
                                  <p:childTnLst>
                                    <p:set>
                                      <p:cBhvr>
                                        <p:cTn id="32" dur="1" fill="hold">
                                          <p:stCondLst>
                                            <p:cond delay="0"/>
                                          </p:stCondLst>
                                        </p:cTn>
                                        <p:tgtEl>
                                          <p:spTgt spid="103"/>
                                        </p:tgtEl>
                                        <p:attrNameLst>
                                          <p:attrName>style.visibility</p:attrName>
                                        </p:attrNameLst>
                                      </p:cBhvr>
                                      <p:to>
                                        <p:strVal val="visible"/>
                                      </p:to>
                                    </p:set>
                                    <p:anim calcmode="lin" valueType="num">
                                      <p:cBhvr additive="repl">
                                        <p:cTn id="33" dur="2000" fill="hold"/>
                                        <p:tgtEl>
                                          <p:spTgt spid="103"/>
                                        </p:tgtEl>
                                        <p:attrNameLst>
                                          <p:attrName>ppt_x</p:attrName>
                                        </p:attrNameLst>
                                      </p:cBhvr>
                                      <p:tavLst>
                                        <p:tav tm="0">
                                          <p:val>
                                            <p:strVal val="#ppt_x"/>
                                          </p:val>
                                        </p:tav>
                                        <p:tav tm="100000">
                                          <p:val>
                                            <p:strVal val="#ppt_x"/>
                                          </p:val>
                                        </p:tav>
                                      </p:tavLst>
                                    </p:anim>
                                    <p:anim calcmode="lin" valueType="num">
                                      <p:cBhvr additive="repl">
                                        <p:cTn id="34" dur="2000" fill="hold"/>
                                        <p:tgtEl>
                                          <p:spTgt spid="103"/>
                                        </p:tgtEl>
                                        <p:attrNameLst>
                                          <p:attrName>ppt_y</p:attrName>
                                        </p:attrNameLst>
                                      </p:cBhvr>
                                      <p:tavLst>
                                        <p:tav tm="0">
                                          <p:val>
                                            <p:strVal val="0-#ppt_h/2"/>
                                          </p:val>
                                        </p:tav>
                                        <p:tav tm="100000">
                                          <p:val>
                                            <p:strVal val="#ppt_y"/>
                                          </p:val>
                                        </p:tav>
                                      </p:tavLst>
                                    </p:anim>
                                  </p:childTnLst>
                                </p:cTn>
                              </p:par>
                              <p:par>
                                <p:cTn id="35" nodeType="withEffect" fill="hold" presetClass="entr" presetID="2" presetSubtype="4">
                                  <p:stCondLst>
                                    <p:cond delay="700"/>
                                  </p:stCondLst>
                                  <p:childTnLst>
                                    <p:set>
                                      <p:cBhvr>
                                        <p:cTn id="36" dur="1" fill="hold">
                                          <p:stCondLst>
                                            <p:cond delay="0"/>
                                          </p:stCondLst>
                                        </p:cTn>
                                        <p:tgtEl>
                                          <p:spTgt spid="104"/>
                                        </p:tgtEl>
                                        <p:attrNameLst>
                                          <p:attrName>style.visibility</p:attrName>
                                        </p:attrNameLst>
                                      </p:cBhvr>
                                      <p:to>
                                        <p:strVal val="visible"/>
                                      </p:to>
                                    </p:set>
                                    <p:anim calcmode="lin" valueType="num">
                                      <p:cBhvr additive="repl">
                                        <p:cTn id="37" dur="500" fill="hold"/>
                                        <p:tgtEl>
                                          <p:spTgt spid="104"/>
                                        </p:tgtEl>
                                        <p:attrNameLst>
                                          <p:attrName>ppt_x</p:attrName>
                                        </p:attrNameLst>
                                      </p:cBhvr>
                                      <p:tavLst>
                                        <p:tav tm="0">
                                          <p:val>
                                            <p:strVal val="#ppt_x"/>
                                          </p:val>
                                        </p:tav>
                                        <p:tav tm="100000">
                                          <p:val>
                                            <p:strVal val="#ppt_x"/>
                                          </p:val>
                                        </p:tav>
                                      </p:tavLst>
                                    </p:anim>
                                    <p:anim calcmode="lin" valueType="num">
                                      <p:cBhvr additive="repl">
                                        <p:cTn id="38" dur="500" fill="hold"/>
                                        <p:tgtEl>
                                          <p:spTgt spid="104"/>
                                        </p:tgtEl>
                                        <p:attrNameLst>
                                          <p:attrName>ppt_y</p:attrName>
                                        </p:attrNameLst>
                                      </p:cBhvr>
                                      <p:tavLst>
                                        <p:tav tm="0">
                                          <p:val>
                                            <p:strVal val="1+#ppt_h/2"/>
                                          </p:val>
                                        </p:tav>
                                        <p:tav tm="100000">
                                          <p:val>
                                            <p:strVal val="#ppt_y"/>
                                          </p:val>
                                        </p:tav>
                                      </p:tavLst>
                                    </p:anim>
                                  </p:childTnLst>
                                </p:cTn>
                              </p:par>
                              <p:par>
                                <p:cTn id="39" nodeType="withEffect" fill="hold" presetClass="entr" presetID="2" presetSubtype="4">
                                  <p:stCondLst>
                                    <p:cond delay="700"/>
                                  </p:stCondLst>
                                  <p:childTnLst>
                                    <p:set>
                                      <p:cBhvr>
                                        <p:cTn id="40" dur="1" fill="hold">
                                          <p:stCondLst>
                                            <p:cond delay="0"/>
                                          </p:stCondLst>
                                        </p:cTn>
                                        <p:tgtEl>
                                          <p:spTgt spid="107"/>
                                        </p:tgtEl>
                                        <p:attrNameLst>
                                          <p:attrName>style.visibility</p:attrName>
                                        </p:attrNameLst>
                                      </p:cBhvr>
                                      <p:to>
                                        <p:strVal val="visible"/>
                                      </p:to>
                                    </p:set>
                                    <p:anim calcmode="lin" valueType="num">
                                      <p:cBhvr additive="repl">
                                        <p:cTn id="41" dur="500" fill="hold"/>
                                        <p:tgtEl>
                                          <p:spTgt spid="107"/>
                                        </p:tgtEl>
                                        <p:attrNameLst>
                                          <p:attrName>ppt_x</p:attrName>
                                        </p:attrNameLst>
                                      </p:cBhvr>
                                      <p:tavLst>
                                        <p:tav tm="0">
                                          <p:val>
                                            <p:strVal val="#ppt_x"/>
                                          </p:val>
                                        </p:tav>
                                        <p:tav tm="100000">
                                          <p:val>
                                            <p:strVal val="#ppt_x"/>
                                          </p:val>
                                        </p:tav>
                                      </p:tavLst>
                                    </p:anim>
                                    <p:anim calcmode="lin" valueType="num">
                                      <p:cBhvr additive="repl">
                                        <p:cTn id="42" dur="500" fill="hold"/>
                                        <p:tgtEl>
                                          <p:spTgt spid="1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CustomShape 1"/>
          <p:cNvSpPr/>
          <p:nvPr/>
        </p:nvSpPr>
        <p:spPr>
          <a:xfrm>
            <a:off x="463680" y="13320"/>
            <a:ext cx="43329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EU MDR (2017/745)</a:t>
            </a:r>
            <a:endParaRPr b="0" lang="en-IN" sz="3600" spc="-1" strike="noStrike">
              <a:latin typeface="Arial"/>
            </a:endParaRPr>
          </a:p>
        </p:txBody>
      </p:sp>
      <p:sp>
        <p:nvSpPr>
          <p:cNvPr id="197" name="CustomShape 2"/>
          <p:cNvSpPr/>
          <p:nvPr/>
        </p:nvSpPr>
        <p:spPr>
          <a:xfrm>
            <a:off x="-50400" y="872280"/>
            <a:ext cx="4615920" cy="45612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1" lang="en-US" sz="2400" spc="-1" strike="noStrike">
                <a:solidFill>
                  <a:srgbClr val="ffc000"/>
                </a:solidFill>
                <a:latin typeface="Calibri"/>
                <a:ea typeface="Times New Roman"/>
              </a:rPr>
              <a:t>QMS IMPACT FOR EU MDR</a:t>
            </a:r>
            <a:endParaRPr b="0" lang="en-IN" sz="2400" spc="-1" strike="noStrike">
              <a:latin typeface="Arial"/>
            </a:endParaRPr>
          </a:p>
        </p:txBody>
      </p:sp>
      <p:sp>
        <p:nvSpPr>
          <p:cNvPr id="198" name="CustomShape 3"/>
          <p:cNvSpPr/>
          <p:nvPr/>
        </p:nvSpPr>
        <p:spPr>
          <a:xfrm>
            <a:off x="159120" y="1546560"/>
            <a:ext cx="11886840" cy="20098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rPr>
              <a:t>	</a:t>
            </a:r>
            <a:endParaRPr b="0" lang="en-IN" sz="1800" spc="-1" strike="noStrike">
              <a:latin typeface="Arial"/>
            </a:endParaRPr>
          </a:p>
          <a:p>
            <a:pPr marL="285840" indent="-285480">
              <a:lnSpc>
                <a:spcPct val="100000"/>
              </a:lnSpc>
              <a:buClr>
                <a:srgbClr val="000000"/>
              </a:buClr>
              <a:buFont typeface="Wingdings" charset="2"/>
              <a:buChar char=""/>
            </a:pPr>
            <a:r>
              <a:rPr b="1" lang="en-US" sz="1800" spc="-1" strike="noStrike">
                <a:solidFill>
                  <a:srgbClr val="000000"/>
                </a:solidFill>
                <a:latin typeface="Calibri"/>
              </a:rPr>
              <a:t>INCIDENTS AND FIELD SAFETY CORRECTIVE ACTIONS</a:t>
            </a:r>
            <a:endParaRPr b="0" lang="en-IN" sz="1800" spc="-1" strike="noStrike">
              <a:latin typeface="Arial"/>
            </a:endParaRPr>
          </a:p>
          <a:p>
            <a:pPr>
              <a:lnSpc>
                <a:spcPct val="100000"/>
              </a:lnSpc>
            </a:pP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Incidents and field safety corrective actions are addressed in Articles 87 – 89. </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Manufacturers to make sure that  they meet  requirements of the new regulations. Must ensure that QMS processes  outlines new requirements for reporting incidents and field safety corrective actions.</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9" name="CustomShape 1"/>
          <p:cNvSpPr/>
          <p:nvPr/>
        </p:nvSpPr>
        <p:spPr>
          <a:xfrm>
            <a:off x="463680" y="13320"/>
            <a:ext cx="43329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EU MDR (2017/745)</a:t>
            </a:r>
            <a:endParaRPr b="0" lang="en-IN" sz="3600" spc="-1" strike="noStrike">
              <a:latin typeface="Arial"/>
            </a:endParaRPr>
          </a:p>
        </p:txBody>
      </p:sp>
      <p:sp>
        <p:nvSpPr>
          <p:cNvPr id="200" name="CustomShape 2"/>
          <p:cNvSpPr/>
          <p:nvPr/>
        </p:nvSpPr>
        <p:spPr>
          <a:xfrm>
            <a:off x="-50400" y="872280"/>
            <a:ext cx="4615920" cy="45612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1" lang="en-US" sz="2400" spc="-1" strike="noStrike">
                <a:solidFill>
                  <a:srgbClr val="ffc000"/>
                </a:solidFill>
                <a:latin typeface="Calibri"/>
                <a:ea typeface="Times New Roman"/>
              </a:rPr>
              <a:t>QMS IMPACT FOR EU MDR</a:t>
            </a:r>
            <a:endParaRPr b="0" lang="en-IN" sz="2400" spc="-1" strike="noStrike">
              <a:latin typeface="Arial"/>
            </a:endParaRPr>
          </a:p>
        </p:txBody>
      </p:sp>
      <p:sp>
        <p:nvSpPr>
          <p:cNvPr id="201" name="CustomShape 3"/>
          <p:cNvSpPr/>
          <p:nvPr/>
        </p:nvSpPr>
        <p:spPr>
          <a:xfrm>
            <a:off x="159120" y="1546560"/>
            <a:ext cx="11754360" cy="3107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rPr>
              <a:t>	</a:t>
            </a:r>
            <a:endParaRPr b="0" lang="en-IN" sz="1800" spc="-1" strike="noStrike">
              <a:latin typeface="Arial"/>
            </a:endParaRPr>
          </a:p>
          <a:p>
            <a:pPr marL="285840" indent="-285480">
              <a:lnSpc>
                <a:spcPct val="100000"/>
              </a:lnSpc>
              <a:buClr>
                <a:srgbClr val="000000"/>
              </a:buClr>
              <a:buFont typeface="Wingdings" charset="2"/>
              <a:buChar char=""/>
            </a:pPr>
            <a:r>
              <a:rPr b="1" lang="en-US" sz="1800" spc="-1" strike="noStrike">
                <a:solidFill>
                  <a:srgbClr val="000000"/>
                </a:solidFill>
                <a:latin typeface="Calibri"/>
              </a:rPr>
              <a:t>Economic Operators (EOs)</a:t>
            </a:r>
            <a:endParaRPr b="0" lang="en-IN" sz="1800" spc="-1" strike="noStrike">
              <a:latin typeface="Arial"/>
            </a:endParaRPr>
          </a:p>
          <a:p>
            <a:pPr>
              <a:lnSpc>
                <a:spcPct val="100000"/>
              </a:lnSpc>
            </a:pP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EU MDR identifies distributors, importers and EU authorized representatives as Economic Operators </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Each with specific responsibilities regarding verification of compliance, cooperation in complaint handling and field safety corrective actions, and cooperating with manufacturers and Competent Authorities in device traceability. (Article 11, 13 &amp; 14)</a:t>
            </a:r>
            <a:endParaRPr b="0" lang="en-IN" sz="1800" spc="-1" strike="noStrike">
              <a:latin typeface="Arial"/>
            </a:endParaRPr>
          </a:p>
          <a:p>
            <a:pPr marL="457200">
              <a:lnSpc>
                <a:spcPct val="100000"/>
              </a:lnSpc>
            </a:pPr>
            <a:endParaRPr b="0" lang="en-IN" sz="1800" spc="-1" strike="noStrike">
              <a:latin typeface="Arial"/>
            </a:endParaRPr>
          </a:p>
          <a:p>
            <a:pPr marL="457200">
              <a:lnSpc>
                <a:spcPct val="100000"/>
              </a:lnSpc>
            </a:pPr>
            <a:r>
              <a:rPr b="1" i="1" lang="en-US" sz="1800" spc="-1" strike="noStrike">
                <a:solidFill>
                  <a:srgbClr val="000000"/>
                </a:solidFill>
                <a:latin typeface="Calibri"/>
              </a:rPr>
              <a:t>Distributors and importers may never have had a quality system before. Under this regulation, they will need to develop one</a:t>
            </a:r>
            <a:r>
              <a:rPr b="0" i="1" lang="en-US" sz="1800" spc="-1" strike="noStrike">
                <a:solidFill>
                  <a:srgbClr val="000000"/>
                </a:solidFill>
                <a:latin typeface="Calibri"/>
              </a:rPr>
              <a:t>.</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CustomShape 1"/>
          <p:cNvSpPr/>
          <p:nvPr/>
        </p:nvSpPr>
        <p:spPr>
          <a:xfrm>
            <a:off x="463680" y="13320"/>
            <a:ext cx="43329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EU MDR (2017/745)</a:t>
            </a:r>
            <a:endParaRPr b="0" lang="en-IN" sz="3600" spc="-1" strike="noStrike">
              <a:latin typeface="Arial"/>
            </a:endParaRPr>
          </a:p>
        </p:txBody>
      </p:sp>
      <p:sp>
        <p:nvSpPr>
          <p:cNvPr id="203" name="CustomShape 2"/>
          <p:cNvSpPr/>
          <p:nvPr/>
        </p:nvSpPr>
        <p:spPr>
          <a:xfrm>
            <a:off x="-50400" y="872280"/>
            <a:ext cx="4615920" cy="45612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1" lang="en-US" sz="2400" spc="-1" strike="noStrike">
                <a:solidFill>
                  <a:srgbClr val="ffc000"/>
                </a:solidFill>
                <a:latin typeface="Calibri"/>
                <a:ea typeface="Times New Roman"/>
              </a:rPr>
              <a:t>QMS IMPACT FOR EU MDR</a:t>
            </a:r>
            <a:endParaRPr b="0" lang="en-IN" sz="2400" spc="-1" strike="noStrike">
              <a:latin typeface="Arial"/>
            </a:endParaRPr>
          </a:p>
        </p:txBody>
      </p:sp>
      <p:sp>
        <p:nvSpPr>
          <p:cNvPr id="204" name="CustomShape 3"/>
          <p:cNvSpPr/>
          <p:nvPr/>
        </p:nvSpPr>
        <p:spPr>
          <a:xfrm>
            <a:off x="159120" y="1333800"/>
            <a:ext cx="11754360" cy="53017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rPr>
              <a:t>	</a:t>
            </a:r>
            <a:endParaRPr b="0" lang="en-IN" sz="1800" spc="-1" strike="noStrike">
              <a:latin typeface="Arial"/>
            </a:endParaRPr>
          </a:p>
          <a:p>
            <a:pPr marL="285840" indent="-285480">
              <a:lnSpc>
                <a:spcPct val="100000"/>
              </a:lnSpc>
              <a:buClr>
                <a:srgbClr val="000000"/>
              </a:buClr>
              <a:buFont typeface="Wingdings" charset="2"/>
              <a:buChar char=""/>
            </a:pPr>
            <a:r>
              <a:rPr b="1" lang="en-US" sz="1800" spc="-1" strike="noStrike">
                <a:solidFill>
                  <a:srgbClr val="000000"/>
                </a:solidFill>
                <a:latin typeface="Calibri"/>
              </a:rPr>
              <a:t>Unique Device Identification (UDI) and Labelling &amp; EUDAMED.  </a:t>
            </a:r>
            <a:endParaRPr b="0" lang="en-IN" sz="1800" spc="-1" strike="noStrike">
              <a:latin typeface="Arial"/>
            </a:endParaRPr>
          </a:p>
          <a:p>
            <a:pPr>
              <a:lnSpc>
                <a:spcPct val="100000"/>
              </a:lnSpc>
            </a:pP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UDI is a new requirement under MDR addressed in Article 27 (This is similar to US FDA UDI requirements)</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EUDAMED is also new to EUMDR (Article 33 &amp; 34)</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Manufacturer need to develop processes for UDI and labeling that:</a:t>
            </a:r>
            <a:endParaRPr b="0" lang="en-IN" sz="1800" spc="-1" strike="noStrike">
              <a:latin typeface="Arial"/>
            </a:endParaRPr>
          </a:p>
          <a:p>
            <a:pPr lvl="2" marL="1200240" indent="-285480">
              <a:lnSpc>
                <a:spcPct val="100000"/>
              </a:lnSpc>
              <a:buClr>
                <a:srgbClr val="000000"/>
              </a:buClr>
              <a:buFont typeface="Arial"/>
              <a:buChar char="•"/>
            </a:pPr>
            <a:r>
              <a:rPr b="0" lang="en-US" sz="1800" spc="-1" strike="noStrike">
                <a:solidFill>
                  <a:srgbClr val="000000"/>
                </a:solidFill>
                <a:latin typeface="Calibri"/>
              </a:rPr>
              <a:t>Defines storage of the UDI at each level (electronically is preferred).</a:t>
            </a:r>
            <a:endParaRPr b="0" lang="en-IN" sz="1800" spc="-1" strike="noStrike">
              <a:latin typeface="Arial"/>
            </a:endParaRPr>
          </a:p>
          <a:p>
            <a:pPr lvl="2" marL="1200240" indent="-285480">
              <a:lnSpc>
                <a:spcPct val="100000"/>
              </a:lnSpc>
              <a:buClr>
                <a:srgbClr val="000000"/>
              </a:buClr>
              <a:buFont typeface="Arial"/>
              <a:buChar char="•"/>
            </a:pPr>
            <a:r>
              <a:rPr b="0" lang="en-US" sz="1800" spc="-1" strike="noStrike">
                <a:solidFill>
                  <a:srgbClr val="000000"/>
                </a:solidFill>
                <a:latin typeface="Calibri"/>
              </a:rPr>
              <a:t>Details the process for importing UDI information into EUDAMED.</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Manufacturer also required to keep an up-to-date list of all UDIs.</a:t>
            </a:r>
            <a:endParaRPr b="0" lang="en-IN" sz="1800" spc="-1" strike="noStrike">
              <a:latin typeface="Arial"/>
            </a:endParaRPr>
          </a:p>
          <a:p>
            <a:pPr marL="457200">
              <a:lnSpc>
                <a:spcPct val="100000"/>
              </a:lnSpc>
            </a:pPr>
            <a:endParaRPr b="0" lang="en-IN" sz="1800" spc="-1" strike="noStrike">
              <a:latin typeface="Arial"/>
            </a:endParaRPr>
          </a:p>
          <a:p>
            <a:pPr marL="457200">
              <a:lnSpc>
                <a:spcPct val="100000"/>
              </a:lnSpc>
            </a:pPr>
            <a:r>
              <a:rPr b="1" i="1" lang="en-US" sz="1800" spc="-1" strike="noStrike">
                <a:solidFill>
                  <a:srgbClr val="000000"/>
                </a:solidFill>
                <a:latin typeface="Calibri"/>
              </a:rPr>
              <a:t>Note: EUDAMED are deferred requirements. At the time, no one knows how EUDAMED is going to work or what it will look like. </a:t>
            </a:r>
            <a:endParaRPr b="0" lang="en-IN" sz="1800" spc="-1" strike="noStrike">
              <a:latin typeface="Arial"/>
            </a:endParaRPr>
          </a:p>
          <a:p>
            <a:pPr marL="457200">
              <a:lnSpc>
                <a:spcPct val="100000"/>
              </a:lnSpc>
            </a:pPr>
            <a:endParaRPr b="0" lang="en-IN" sz="1800" spc="-1" strike="noStrike">
              <a:latin typeface="Arial"/>
            </a:endParaRPr>
          </a:p>
          <a:p>
            <a:pPr marL="457200">
              <a:lnSpc>
                <a:spcPct val="100000"/>
              </a:lnSpc>
            </a:pPr>
            <a:r>
              <a:rPr b="1" i="1" lang="en-US" sz="1800" spc="-1" strike="noStrike">
                <a:solidFill>
                  <a:srgbClr val="000000"/>
                </a:solidFill>
                <a:latin typeface="Calibri"/>
              </a:rPr>
              <a:t>UDI Implementation dates: </a:t>
            </a:r>
            <a:endParaRPr b="0" lang="en-IN" sz="1800" spc="-1" strike="noStrike">
              <a:latin typeface="Arial"/>
            </a:endParaRPr>
          </a:p>
          <a:p>
            <a:pPr>
              <a:lnSpc>
                <a:spcPct val="100000"/>
              </a:lnSpc>
            </a:pPr>
            <a:r>
              <a:rPr b="1" i="1" lang="en-US" sz="1800" spc="-1" strike="noStrike">
                <a:solidFill>
                  <a:srgbClr val="000000"/>
                </a:solidFill>
                <a:latin typeface="Calibri"/>
              </a:rPr>
              <a:t>	</a:t>
            </a:r>
            <a:r>
              <a:rPr b="0" lang="en-US" sz="1800" spc="-1" strike="noStrike">
                <a:solidFill>
                  <a:srgbClr val="000000"/>
                </a:solidFill>
                <a:latin typeface="Calibri"/>
              </a:rPr>
              <a:t>Class III devices 26 May 2021. </a:t>
            </a:r>
            <a:endParaRPr b="0" lang="en-IN" sz="1800" spc="-1" strike="noStrike">
              <a:latin typeface="Arial"/>
            </a:endParaRPr>
          </a:p>
          <a:p>
            <a:pPr>
              <a:lnSpc>
                <a:spcPct val="100000"/>
              </a:lnSpc>
            </a:pPr>
            <a:r>
              <a:rPr b="0" lang="en-US" sz="1800" spc="-1" strike="noStrike">
                <a:solidFill>
                  <a:srgbClr val="000000"/>
                </a:solidFill>
                <a:latin typeface="Calibri"/>
              </a:rPr>
              <a:t>	</a:t>
            </a:r>
            <a:r>
              <a:rPr b="0" lang="en-US" sz="1800" spc="-1" strike="noStrike">
                <a:solidFill>
                  <a:srgbClr val="000000"/>
                </a:solidFill>
                <a:latin typeface="Calibri"/>
              </a:rPr>
              <a:t>Class IIa &amp; class IIb devices 26 May 2023. </a:t>
            </a:r>
            <a:endParaRPr b="0" lang="en-IN" sz="1800" spc="-1" strike="noStrike">
              <a:latin typeface="Arial"/>
            </a:endParaRPr>
          </a:p>
          <a:p>
            <a:pPr>
              <a:lnSpc>
                <a:spcPct val="100000"/>
              </a:lnSpc>
            </a:pPr>
            <a:r>
              <a:rPr b="0" lang="en-US" sz="1800" spc="-1" strike="noStrike">
                <a:solidFill>
                  <a:srgbClr val="000000"/>
                </a:solidFill>
                <a:latin typeface="Calibri"/>
              </a:rPr>
              <a:t>	</a:t>
            </a:r>
            <a:r>
              <a:rPr b="0" lang="en-US" sz="1800" spc="-1" strike="noStrike">
                <a:solidFill>
                  <a:srgbClr val="000000"/>
                </a:solidFill>
                <a:latin typeface="Calibri"/>
              </a:rPr>
              <a:t>Class I devices Article 27(4) shall apply from 26 May 2025</a:t>
            </a:r>
            <a:endParaRPr b="0" lang="en-IN" sz="1800" spc="-1" strike="noStrike">
              <a:latin typeface="Arial"/>
            </a:endParaRPr>
          </a:p>
          <a:p>
            <a:pPr>
              <a:lnSpc>
                <a:spcPct val="100000"/>
              </a:lnSpc>
            </a:pPr>
            <a:r>
              <a:rPr b="1" i="1" lang="en-US" sz="1800" spc="-1" strike="noStrike">
                <a:solidFill>
                  <a:srgbClr val="000000"/>
                </a:solidFill>
                <a:latin typeface="Calibri"/>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CustomShape 1"/>
          <p:cNvSpPr/>
          <p:nvPr/>
        </p:nvSpPr>
        <p:spPr>
          <a:xfrm>
            <a:off x="463680" y="13320"/>
            <a:ext cx="43329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EU MDR (2017/745)</a:t>
            </a:r>
            <a:endParaRPr b="0" lang="en-IN" sz="3600" spc="-1" strike="noStrike">
              <a:latin typeface="Arial"/>
            </a:endParaRPr>
          </a:p>
        </p:txBody>
      </p:sp>
      <p:sp>
        <p:nvSpPr>
          <p:cNvPr id="206" name="CustomShape 2"/>
          <p:cNvSpPr/>
          <p:nvPr/>
        </p:nvSpPr>
        <p:spPr>
          <a:xfrm>
            <a:off x="-50400" y="872280"/>
            <a:ext cx="4615920" cy="45612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1" lang="en-US" sz="2400" spc="-1" strike="noStrike">
                <a:solidFill>
                  <a:srgbClr val="ffc000"/>
                </a:solidFill>
                <a:latin typeface="Calibri"/>
                <a:ea typeface="Times New Roman"/>
              </a:rPr>
              <a:t>QMS IMPACT FOR EU MDR</a:t>
            </a:r>
            <a:endParaRPr b="0" lang="en-IN" sz="2400" spc="-1" strike="noStrike">
              <a:latin typeface="Arial"/>
            </a:endParaRPr>
          </a:p>
        </p:txBody>
      </p:sp>
      <p:sp>
        <p:nvSpPr>
          <p:cNvPr id="207" name="CustomShape 3"/>
          <p:cNvSpPr/>
          <p:nvPr/>
        </p:nvSpPr>
        <p:spPr>
          <a:xfrm>
            <a:off x="159120" y="1333800"/>
            <a:ext cx="11754360" cy="25592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rPr>
              <a:t>	</a:t>
            </a:r>
            <a:endParaRPr b="0" lang="en-IN" sz="1800" spc="-1" strike="noStrike">
              <a:latin typeface="Arial"/>
            </a:endParaRPr>
          </a:p>
          <a:p>
            <a:pPr marL="285840" indent="-285480">
              <a:lnSpc>
                <a:spcPct val="100000"/>
              </a:lnSpc>
              <a:buClr>
                <a:srgbClr val="000000"/>
              </a:buClr>
              <a:buFont typeface="Wingdings" charset="2"/>
              <a:buChar char=""/>
            </a:pPr>
            <a:r>
              <a:rPr b="1" lang="en-US" sz="1800" spc="-1" strike="noStrike">
                <a:solidFill>
                  <a:srgbClr val="000000"/>
                </a:solidFill>
                <a:latin typeface="Calibri"/>
              </a:rPr>
              <a:t>Person responsible for Regulatory Compliance (Article 15).  </a:t>
            </a:r>
            <a:endParaRPr b="0" lang="en-IN" sz="1800" spc="-1" strike="noStrike">
              <a:latin typeface="Arial"/>
            </a:endParaRPr>
          </a:p>
          <a:p>
            <a:pPr>
              <a:lnSpc>
                <a:spcPct val="100000"/>
              </a:lnSpc>
            </a:pP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The EU MDR outlines the requirements of the “person responsible for regulatory compliance.” </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They must have a relevant degree or sufficient work experience to understand and meet the requirements of the standard. </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It also outlines that if you are a small company, you don’t have to have this person on-staff, but you should consult with a company that has the regulatory compliance expertise.</a:t>
            </a:r>
            <a:endParaRPr b="0" lang="en-IN" sz="1800" spc="-1" strike="noStrike">
              <a:latin typeface="Arial"/>
            </a:endParaRPr>
          </a:p>
          <a:p>
            <a:pPr>
              <a:lnSpc>
                <a:spcPct val="100000"/>
              </a:lnSpc>
            </a:pPr>
            <a:r>
              <a:rPr b="1" i="1" lang="en-US" sz="1800" spc="-1" strike="noStrike">
                <a:solidFill>
                  <a:srgbClr val="000000"/>
                </a:solidFill>
                <a:latin typeface="Calibri"/>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463680" y="13320"/>
            <a:ext cx="43329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EU MDR (2017/745)</a:t>
            </a:r>
            <a:endParaRPr b="0" lang="en-IN" sz="3600" spc="-1" strike="noStrike">
              <a:latin typeface="Arial"/>
            </a:endParaRPr>
          </a:p>
        </p:txBody>
      </p:sp>
      <p:sp>
        <p:nvSpPr>
          <p:cNvPr id="209" name="CustomShape 2"/>
          <p:cNvSpPr/>
          <p:nvPr/>
        </p:nvSpPr>
        <p:spPr>
          <a:xfrm>
            <a:off x="-50400" y="872280"/>
            <a:ext cx="4615920" cy="45612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1" lang="en-US" sz="2400" spc="-1" strike="noStrike">
                <a:solidFill>
                  <a:srgbClr val="ffc000"/>
                </a:solidFill>
                <a:latin typeface="Calibri"/>
                <a:ea typeface="Times New Roman"/>
              </a:rPr>
              <a:t>QMS IMPACT FOR EU MDR</a:t>
            </a:r>
            <a:endParaRPr b="0" lang="en-IN" sz="2400" spc="-1" strike="noStrike">
              <a:latin typeface="Arial"/>
            </a:endParaRPr>
          </a:p>
        </p:txBody>
      </p:sp>
      <p:sp>
        <p:nvSpPr>
          <p:cNvPr id="210" name="CustomShape 3"/>
          <p:cNvSpPr/>
          <p:nvPr/>
        </p:nvSpPr>
        <p:spPr>
          <a:xfrm>
            <a:off x="463680" y="1661040"/>
            <a:ext cx="10110960" cy="20106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rPr>
              <a:t>	</a:t>
            </a:r>
            <a:endParaRPr b="0" lang="en-IN" sz="1800" spc="-1" strike="noStrike">
              <a:latin typeface="Arial"/>
            </a:endParaRPr>
          </a:p>
          <a:p>
            <a:pPr marL="285840" indent="-285480">
              <a:lnSpc>
                <a:spcPct val="100000"/>
              </a:lnSpc>
              <a:buClr>
                <a:srgbClr val="000000"/>
              </a:buClr>
              <a:buFont typeface="Wingdings" charset="2"/>
              <a:buChar char=""/>
            </a:pPr>
            <a:r>
              <a:rPr b="1" lang="en-US" sz="1800" spc="-1" strike="noStrike">
                <a:solidFill>
                  <a:srgbClr val="000000"/>
                </a:solidFill>
                <a:latin typeface="Calibri"/>
              </a:rPr>
              <a:t>Document Storage &amp; Retention.</a:t>
            </a:r>
            <a:endParaRPr b="0" lang="en-IN" sz="1800" spc="-1" strike="noStrike">
              <a:latin typeface="Arial"/>
            </a:endParaRPr>
          </a:p>
          <a:p>
            <a:pPr>
              <a:lnSpc>
                <a:spcPct val="100000"/>
              </a:lnSpc>
            </a:pP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The policy for document and storage retention it has been updated.</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Retain the documentation for devices for 10 years.</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In the case of implantable devices, the period shall be at least 15 years. </a:t>
            </a:r>
            <a:endParaRPr b="0" lang="en-IN" sz="1800" spc="-1" strike="noStrike">
              <a:latin typeface="Arial"/>
            </a:endParaRPr>
          </a:p>
          <a:p>
            <a:pPr>
              <a:lnSpc>
                <a:spcPct val="100000"/>
              </a:lnSpc>
            </a:pPr>
            <a:r>
              <a:rPr b="1" i="1" lang="en-US" sz="1800" spc="-1" strike="noStrike">
                <a:solidFill>
                  <a:srgbClr val="000000"/>
                </a:solidFill>
                <a:latin typeface="Calibri"/>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463680" y="13320"/>
            <a:ext cx="43329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EU MDR (2017/745)</a:t>
            </a:r>
            <a:endParaRPr b="0" lang="en-IN" sz="3600" spc="-1" strike="noStrike">
              <a:latin typeface="Arial"/>
            </a:endParaRPr>
          </a:p>
        </p:txBody>
      </p:sp>
      <p:sp>
        <p:nvSpPr>
          <p:cNvPr id="212" name="CustomShape 2"/>
          <p:cNvSpPr/>
          <p:nvPr/>
        </p:nvSpPr>
        <p:spPr>
          <a:xfrm>
            <a:off x="-50400" y="872280"/>
            <a:ext cx="4615920" cy="45612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1" lang="en-US" sz="2400" spc="-1" strike="noStrike">
                <a:solidFill>
                  <a:srgbClr val="ffc000"/>
                </a:solidFill>
                <a:latin typeface="Calibri"/>
                <a:ea typeface="Times New Roman"/>
              </a:rPr>
              <a:t>QMS IMPACT FOR EU MDR</a:t>
            </a:r>
            <a:endParaRPr b="0" lang="en-IN" sz="2400" spc="-1" strike="noStrike">
              <a:latin typeface="Arial"/>
            </a:endParaRPr>
          </a:p>
        </p:txBody>
      </p:sp>
      <p:sp>
        <p:nvSpPr>
          <p:cNvPr id="213" name="CustomShape 3"/>
          <p:cNvSpPr/>
          <p:nvPr/>
        </p:nvSpPr>
        <p:spPr>
          <a:xfrm>
            <a:off x="357840" y="1234440"/>
            <a:ext cx="11502360" cy="58503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rPr>
              <a:t>	</a:t>
            </a:r>
            <a:endParaRPr b="0" lang="en-IN" sz="1800" spc="-1" strike="noStrike">
              <a:latin typeface="Arial"/>
            </a:endParaRPr>
          </a:p>
          <a:p>
            <a:pPr marL="285840" indent="-285480">
              <a:lnSpc>
                <a:spcPct val="100000"/>
              </a:lnSpc>
              <a:buClr>
                <a:srgbClr val="000000"/>
              </a:buClr>
              <a:buFont typeface="Wingdings" charset="2"/>
              <a:buChar char=""/>
            </a:pPr>
            <a:r>
              <a:rPr b="1" lang="en-US" sz="1800" spc="-1" strike="noStrike">
                <a:solidFill>
                  <a:srgbClr val="000000"/>
                </a:solidFill>
                <a:latin typeface="Calibri"/>
              </a:rPr>
              <a:t>Implantable Devices</a:t>
            </a:r>
            <a:endParaRPr b="0" lang="en-IN" sz="1800" spc="-1" strike="noStrike">
              <a:latin typeface="Arial"/>
            </a:endParaRPr>
          </a:p>
          <a:p>
            <a:pPr>
              <a:lnSpc>
                <a:spcPct val="100000"/>
              </a:lnSpc>
            </a:pP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If the manufacturer is into implantable devices, you will find that almost all of them are now Class III (Ref, Annex VIII)</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Patient implant cards (Article 18) are required for all implantable medical devices which must be created for each device and reviewed under design control and risk. </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Summary of Safety &amp; Clinical Performance, SSCP (Article 32) for implants and class III devices. </a:t>
            </a:r>
            <a:endParaRPr b="0" lang="en-IN" sz="1800" spc="-1" strike="noStrike">
              <a:latin typeface="Arial"/>
            </a:endParaRPr>
          </a:p>
          <a:p>
            <a:pPr marL="457200">
              <a:lnSpc>
                <a:spcPct val="100000"/>
              </a:lnSpc>
            </a:pPr>
            <a:endParaRPr b="0" lang="en-IN" sz="1800" spc="-1" strike="noStrike">
              <a:latin typeface="Arial"/>
            </a:endParaRPr>
          </a:p>
          <a:p>
            <a:pPr marL="457200">
              <a:lnSpc>
                <a:spcPct val="100000"/>
              </a:lnSpc>
            </a:pPr>
            <a:endParaRPr b="0" lang="en-IN" sz="1800" spc="-1" strike="noStrike">
              <a:latin typeface="Arial"/>
            </a:endParaRPr>
          </a:p>
          <a:p>
            <a:pPr lvl="1" marL="285840" indent="-285480">
              <a:lnSpc>
                <a:spcPct val="100000"/>
              </a:lnSpc>
              <a:buClr>
                <a:srgbClr val="000000"/>
              </a:buClr>
              <a:buFont typeface="Wingdings" charset="2"/>
              <a:buChar char=""/>
            </a:pPr>
            <a:r>
              <a:rPr b="1" lang="en-US" sz="1800" spc="-1" strike="noStrike">
                <a:solidFill>
                  <a:srgbClr val="000000"/>
                </a:solidFill>
                <a:latin typeface="Calibri"/>
              </a:rPr>
              <a:t>Additionally </a:t>
            </a:r>
            <a:endParaRPr b="0" lang="en-IN" sz="1800" spc="-1" strike="noStrike">
              <a:latin typeface="Arial"/>
            </a:endParaRPr>
          </a:p>
          <a:p>
            <a:pPr lvl="2" marL="743040" indent="-285480">
              <a:lnSpc>
                <a:spcPct val="100000"/>
              </a:lnSpc>
              <a:buClr>
                <a:srgbClr val="000000"/>
              </a:buClr>
              <a:buFont typeface="Arial"/>
              <a:buChar char="•"/>
            </a:pPr>
            <a:r>
              <a:rPr b="0" lang="en-US" sz="1800" spc="-1" strike="noStrike">
                <a:solidFill>
                  <a:srgbClr val="000000"/>
                </a:solidFill>
                <a:latin typeface="Calibri"/>
              </a:rPr>
              <a:t>There are new requirements for evaluation of materials for CMR &amp; EDS (Carcinogenic, Mutagenic, Toxic to Reproduction and Endocrine disturbing substances and also Phthalates. ( Annex I, 10.4)</a:t>
            </a:r>
            <a:endParaRPr b="0" lang="en-IN" sz="1800" spc="-1" strike="noStrike">
              <a:latin typeface="Arial"/>
            </a:endParaRPr>
          </a:p>
          <a:p>
            <a:pPr lvl="2" marL="743040" indent="-285480">
              <a:lnSpc>
                <a:spcPct val="100000"/>
              </a:lnSpc>
              <a:buClr>
                <a:srgbClr val="000000"/>
              </a:buClr>
              <a:buFont typeface="Arial"/>
              <a:buChar char="•"/>
            </a:pPr>
            <a:r>
              <a:rPr b="0" lang="en-US" sz="1800" spc="-1" strike="noStrike">
                <a:solidFill>
                  <a:srgbClr val="000000"/>
                </a:solidFill>
                <a:latin typeface="Calibri"/>
              </a:rPr>
              <a:t>Requirements on Harmonized standards :  Document how you will comply with and review the harmonized standards.</a:t>
            </a:r>
            <a:endParaRPr b="0" lang="en-IN" sz="1800" spc="-1" strike="noStrike">
              <a:latin typeface="Arial"/>
            </a:endParaRPr>
          </a:p>
          <a:p>
            <a:pPr lvl="2" marL="743040" indent="-285480">
              <a:lnSpc>
                <a:spcPct val="100000"/>
              </a:lnSpc>
              <a:buClr>
                <a:srgbClr val="000000"/>
              </a:buClr>
              <a:buFont typeface="Arial"/>
              <a:buChar char="•"/>
            </a:pPr>
            <a:r>
              <a:rPr b="0" lang="en-US" sz="1800" spc="-1" strike="noStrike">
                <a:solidFill>
                  <a:srgbClr val="000000"/>
                </a:solidFill>
                <a:latin typeface="Calibri"/>
              </a:rPr>
              <a:t>Along with CER (Clinical evaluation report) there is an additional Requirement of Clinical Evaluation plan (CEP) and also Post Market clinical follow up (PMCF) and periodic update of CER based PMS &amp; PMCF data. </a:t>
            </a:r>
            <a:endParaRPr b="0" lang="en-IN" sz="1800" spc="-1" strike="noStrike">
              <a:latin typeface="Arial"/>
            </a:endParaRPr>
          </a:p>
          <a:p>
            <a:pPr>
              <a:lnSpc>
                <a:spcPct val="100000"/>
              </a:lnSpc>
            </a:pPr>
            <a:r>
              <a:rPr b="1" i="1" lang="en-US" sz="1800" spc="-1" strike="noStrike">
                <a:solidFill>
                  <a:srgbClr val="000000"/>
                </a:solidFill>
                <a:latin typeface="Calibri"/>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CustomShape 1"/>
          <p:cNvSpPr/>
          <p:nvPr/>
        </p:nvSpPr>
        <p:spPr>
          <a:xfrm>
            <a:off x="4455360" y="2480760"/>
            <a:ext cx="25401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Thank you</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CustomShape 1"/>
          <p:cNvSpPr/>
          <p:nvPr/>
        </p:nvSpPr>
        <p:spPr>
          <a:xfrm>
            <a:off x="463680" y="13320"/>
            <a:ext cx="43329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EU MDR (2017/745)</a:t>
            </a:r>
            <a:endParaRPr b="0" lang="en-IN" sz="3600" spc="-1" strike="noStrike">
              <a:latin typeface="Arial"/>
            </a:endParaRPr>
          </a:p>
        </p:txBody>
      </p:sp>
      <p:sp>
        <p:nvSpPr>
          <p:cNvPr id="112" name="CustomShape 2"/>
          <p:cNvSpPr/>
          <p:nvPr/>
        </p:nvSpPr>
        <p:spPr>
          <a:xfrm>
            <a:off x="155160" y="816120"/>
            <a:ext cx="11797920" cy="3747240"/>
          </a:xfrm>
          <a:prstGeom prst="rect">
            <a:avLst/>
          </a:prstGeom>
          <a:noFill/>
          <a:ln>
            <a:noFill/>
          </a:ln>
        </p:spPr>
        <p:style>
          <a:lnRef idx="0"/>
          <a:fillRef idx="0"/>
          <a:effectRef idx="0"/>
          <a:fontRef idx="minor"/>
        </p:style>
        <p:txBody>
          <a:bodyPr lIns="90000" rIns="90000" tIns="45000" bIns="45000">
            <a:spAutoFit/>
          </a:bodyPr>
          <a:p>
            <a:pPr marL="228600" algn="just">
              <a:lnSpc>
                <a:spcPct val="100000"/>
              </a:lnSpc>
              <a:tabLst>
                <a:tab algn="l" pos="0"/>
              </a:tabLst>
            </a:pPr>
            <a:r>
              <a:rPr b="0" lang="en-US" sz="2400" spc="-1" strike="noStrike">
                <a:solidFill>
                  <a:srgbClr val="ffc000"/>
                </a:solidFill>
                <a:latin typeface="Calibri"/>
                <a:ea typeface="Times New Roman"/>
              </a:rPr>
              <a:t>	</a:t>
            </a:r>
            <a:r>
              <a:rPr b="0" lang="en-US" sz="2400" spc="-1" strike="noStrike">
                <a:solidFill>
                  <a:srgbClr val="ffc000"/>
                </a:solidFill>
                <a:latin typeface="Calibri"/>
                <a:ea typeface="Times New Roman"/>
              </a:rPr>
              <a:t>The new EU MDR will replace the EU’s current </a:t>
            </a:r>
            <a:r>
              <a:rPr b="1" lang="en-US" sz="2400" spc="-1" strike="noStrike">
                <a:solidFill>
                  <a:srgbClr val="ffc000"/>
                </a:solidFill>
                <a:latin typeface="Calibri"/>
                <a:ea typeface="Times New Roman"/>
              </a:rPr>
              <a:t>Medical Device Directive (MDD 93/42/EEC)</a:t>
            </a:r>
            <a:r>
              <a:rPr b="0" lang="en-US" sz="2400" spc="-1" strike="noStrike">
                <a:solidFill>
                  <a:srgbClr val="ffc000"/>
                </a:solidFill>
                <a:latin typeface="Calibri"/>
                <a:ea typeface="Times New Roman"/>
              </a:rPr>
              <a:t> and the EU’s Directive on </a:t>
            </a:r>
            <a:r>
              <a:rPr b="1" lang="en-US" sz="2400" spc="-1" strike="noStrike">
                <a:solidFill>
                  <a:srgbClr val="ffc000"/>
                </a:solidFill>
                <a:latin typeface="Calibri"/>
                <a:ea typeface="Times New Roman"/>
              </a:rPr>
              <a:t>Active implantable medical devices (AIMDD 90/385/EEC). </a:t>
            </a:r>
            <a:endParaRPr b="0" lang="en-IN" sz="2400" spc="-1" strike="noStrike">
              <a:latin typeface="Arial"/>
            </a:endParaRPr>
          </a:p>
          <a:p>
            <a:pPr marL="228600" algn="just">
              <a:lnSpc>
                <a:spcPct val="100000"/>
              </a:lnSpc>
              <a:tabLst>
                <a:tab algn="l" pos="0"/>
              </a:tabLst>
            </a:pPr>
            <a:endParaRPr b="0" lang="en-IN" sz="2400" spc="-1" strike="noStrike">
              <a:latin typeface="Arial"/>
            </a:endParaRPr>
          </a:p>
          <a:p>
            <a:pPr marL="228600" algn="just">
              <a:lnSpc>
                <a:spcPct val="100000"/>
              </a:lnSpc>
              <a:tabLst>
                <a:tab algn="l" pos="0"/>
              </a:tabLst>
            </a:pPr>
            <a:r>
              <a:rPr b="0" lang="en-US" sz="2400" spc="-1" strike="noStrike">
                <a:solidFill>
                  <a:srgbClr val="ffc000"/>
                </a:solidFill>
                <a:latin typeface="Calibri"/>
                <a:ea typeface="Times New Roman"/>
              </a:rPr>
              <a:t>	</a:t>
            </a:r>
            <a:r>
              <a:rPr b="0" lang="en-US" sz="2400" spc="-1" strike="noStrike">
                <a:solidFill>
                  <a:srgbClr val="ffc000"/>
                </a:solidFill>
                <a:latin typeface="Calibri"/>
                <a:ea typeface="Times New Roman"/>
              </a:rPr>
              <a:t>The Medical Device Regulation was officially published on May 5th, 2017 and came into force on May 25th, 2017. Manufacturers of currently approved medical devices had a transition time until May 26th, 2020 (</a:t>
            </a:r>
            <a:r>
              <a:rPr b="0" lang="en-US" sz="2400" spc="-1" strike="noStrike">
                <a:solidFill>
                  <a:srgbClr val="000000"/>
                </a:solidFill>
                <a:latin typeface="Calibri"/>
                <a:ea typeface="Times New Roman"/>
              </a:rPr>
              <a:t>revised to May 26</a:t>
            </a:r>
            <a:r>
              <a:rPr b="0" lang="en-US" sz="2400" spc="-1" strike="noStrike" baseline="30000">
                <a:solidFill>
                  <a:srgbClr val="000000"/>
                </a:solidFill>
                <a:latin typeface="Calibri"/>
                <a:ea typeface="Times New Roman"/>
              </a:rPr>
              <a:t>th</a:t>
            </a:r>
            <a:r>
              <a:rPr b="0" lang="en-US" sz="2400" spc="-1" strike="noStrike">
                <a:solidFill>
                  <a:srgbClr val="000000"/>
                </a:solidFill>
                <a:latin typeface="Calibri"/>
                <a:ea typeface="Times New Roman"/>
              </a:rPr>
              <a:t> 2021</a:t>
            </a:r>
            <a:r>
              <a:rPr b="0" lang="en-US" sz="2400" spc="-1" strike="noStrike">
                <a:solidFill>
                  <a:srgbClr val="ffc000"/>
                </a:solidFill>
                <a:latin typeface="Calibri"/>
                <a:ea typeface="Times New Roman"/>
              </a:rPr>
              <a:t>) to meet the requirements of the MDR. MDD certificates that expire before 5/25/2020 can be extended up to 5/25/2024.</a:t>
            </a:r>
            <a:endParaRPr b="0" lang="en-IN" sz="2400" spc="-1" strike="noStrike">
              <a:latin typeface="Arial"/>
            </a:endParaRPr>
          </a:p>
        </p:txBody>
      </p:sp>
      <p:grpSp>
        <p:nvGrpSpPr>
          <p:cNvPr id="113" name="Group 3"/>
          <p:cNvGrpSpPr/>
          <p:nvPr/>
        </p:nvGrpSpPr>
        <p:grpSpPr>
          <a:xfrm>
            <a:off x="3654000" y="4218120"/>
            <a:ext cx="5330520" cy="2166480"/>
            <a:chOff x="3654000" y="4218120"/>
            <a:chExt cx="5330520" cy="2166480"/>
          </a:xfrm>
        </p:grpSpPr>
        <p:sp>
          <p:nvSpPr>
            <p:cNvPr id="114" name="CustomShape 4"/>
            <p:cNvSpPr/>
            <p:nvPr/>
          </p:nvSpPr>
          <p:spPr>
            <a:xfrm>
              <a:off x="3654000" y="4218120"/>
              <a:ext cx="5330520" cy="2166480"/>
            </a:xfrm>
            <a:prstGeom prst="rect">
              <a:avLst/>
            </a:prstGeom>
            <a:solidFill>
              <a:srgbClr val="ffffff"/>
            </a:solidFill>
            <a:ln w="19080">
              <a:solidFill>
                <a:srgbClr val="00b0f0"/>
              </a:solidFill>
              <a:miter/>
            </a:ln>
          </p:spPr>
          <p:style>
            <a:lnRef idx="0"/>
            <a:fillRef idx="0"/>
            <a:effectRef idx="0"/>
            <a:fontRef idx="minor"/>
          </p:style>
        </p:sp>
        <p:sp>
          <p:nvSpPr>
            <p:cNvPr id="115" name="CustomShape 5"/>
            <p:cNvSpPr/>
            <p:nvPr/>
          </p:nvSpPr>
          <p:spPr>
            <a:xfrm>
              <a:off x="3654000" y="4218120"/>
              <a:ext cx="5330520" cy="428760"/>
            </a:xfrm>
            <a:prstGeom prst="rect">
              <a:avLst/>
            </a:prstGeom>
            <a:solidFill>
              <a:srgbClr val="00b0f0"/>
            </a:solidFill>
            <a:ln w="9360">
              <a:solidFill>
                <a:srgbClr val="00b0f0"/>
              </a:solidFill>
              <a:miter/>
            </a:ln>
          </p:spPr>
          <p:style>
            <a:lnRef idx="0"/>
            <a:fillRef idx="0"/>
            <a:effectRef idx="0"/>
            <a:fontRef idx="minor"/>
          </p:style>
          <p:txBody>
            <a:bodyPr lIns="72000" rIns="72000" tIns="72000" bIns="72000" anchor="ctr">
              <a:noAutofit/>
            </a:bodyPr>
            <a:p>
              <a:pPr>
                <a:lnSpc>
                  <a:spcPct val="100000"/>
                </a:lnSpc>
                <a:tabLst>
                  <a:tab algn="l" pos="0"/>
                </a:tabLst>
              </a:pPr>
              <a:r>
                <a:rPr b="1" lang="en-US" sz="1400" spc="-1" strike="noStrike">
                  <a:solidFill>
                    <a:srgbClr val="ffffff"/>
                  </a:solidFill>
                  <a:latin typeface="Calibri"/>
                </a:rPr>
                <a:t>EUMDR Move towards more details…</a:t>
              </a:r>
              <a:endParaRPr b="0" lang="en-IN" sz="1400" spc="-1" strike="noStrike">
                <a:latin typeface="Arial"/>
              </a:endParaRPr>
            </a:p>
          </p:txBody>
        </p:sp>
        <p:sp>
          <p:nvSpPr>
            <p:cNvPr id="116" name="CustomShape 6"/>
            <p:cNvSpPr/>
            <p:nvPr/>
          </p:nvSpPr>
          <p:spPr>
            <a:xfrm>
              <a:off x="6017760" y="4761720"/>
              <a:ext cx="352080" cy="1286280"/>
            </a:xfrm>
            <a:prstGeom prst="chevron">
              <a:avLst>
                <a:gd name="adj" fmla="val 50000"/>
              </a:avLst>
            </a:prstGeom>
            <a:solidFill>
              <a:srgbClr val="808080"/>
            </a:solidFill>
            <a:ln w="12600">
              <a:noFill/>
            </a:ln>
          </p:spPr>
          <p:style>
            <a:lnRef idx="0"/>
            <a:fillRef idx="0"/>
            <a:effectRef idx="0"/>
            <a:fontRef idx="minor"/>
          </p:style>
        </p:sp>
        <p:sp>
          <p:nvSpPr>
            <p:cNvPr id="117" name="CustomShape 7"/>
            <p:cNvSpPr/>
            <p:nvPr/>
          </p:nvSpPr>
          <p:spPr>
            <a:xfrm>
              <a:off x="6017760" y="5393520"/>
              <a:ext cx="352080" cy="654480"/>
            </a:xfrm>
            <a:custGeom>
              <a:avLst/>
              <a:gdLst/>
              <a:ahLst/>
              <a:rect l="l" t="t" r="r" b="b"/>
              <a:pathLst>
                <a:path w="204788" h="135731">
                  <a:moveTo>
                    <a:pt x="100566" y="0"/>
                  </a:moveTo>
                  <a:lnTo>
                    <a:pt x="202960" y="0"/>
                  </a:lnTo>
                  <a:lnTo>
                    <a:pt x="204788" y="2381"/>
                  </a:lnTo>
                  <a:lnTo>
                    <a:pt x="102394" y="135731"/>
                  </a:lnTo>
                  <a:lnTo>
                    <a:pt x="0" y="135731"/>
                  </a:lnTo>
                  <a:lnTo>
                    <a:pt x="102394" y="2381"/>
                  </a:lnTo>
                  <a:close/>
                </a:path>
              </a:pathLst>
            </a:custGeom>
            <a:solidFill>
              <a:srgbClr val="a6a6a6"/>
            </a:solidFill>
            <a:ln w="12600">
              <a:noFill/>
            </a:ln>
          </p:spPr>
          <p:style>
            <a:lnRef idx="0"/>
            <a:fillRef idx="0"/>
            <a:effectRef idx="0"/>
            <a:fontRef idx="minor"/>
          </p:style>
        </p:sp>
        <p:sp>
          <p:nvSpPr>
            <p:cNvPr id="118" name="CustomShape 8"/>
            <p:cNvSpPr/>
            <p:nvPr/>
          </p:nvSpPr>
          <p:spPr>
            <a:xfrm>
              <a:off x="3772440" y="4804200"/>
              <a:ext cx="1868760" cy="1117080"/>
            </a:xfrm>
            <a:prstGeom prst="rect">
              <a:avLst/>
            </a:prstGeom>
            <a:noFill/>
            <a:ln>
              <a:noFill/>
            </a:ln>
          </p:spPr>
          <p:style>
            <a:lnRef idx="0"/>
            <a:fillRef idx="0"/>
            <a:effectRef idx="0"/>
            <a:fontRef idx="minor"/>
          </p:style>
          <p:txBody>
            <a:bodyPr lIns="0" rIns="0" tIns="0" bIns="0">
              <a:spAutoFit/>
            </a:bodyPr>
            <a:p>
              <a:pPr algn="ctr">
                <a:lnSpc>
                  <a:spcPct val="100000"/>
                </a:lnSpc>
                <a:spcBef>
                  <a:spcPts val="51"/>
                </a:spcBef>
                <a:tabLst>
                  <a:tab algn="l" pos="0"/>
                </a:tabLst>
              </a:pPr>
              <a:r>
                <a:rPr b="1" lang="en-US" sz="1800" spc="-1" strike="noStrike">
                  <a:solidFill>
                    <a:srgbClr val="1f1a17"/>
                  </a:solidFill>
                  <a:latin typeface="Calibri"/>
                </a:rPr>
                <a:t>MDD</a:t>
              </a:r>
              <a:endParaRPr b="0" lang="en-IN" sz="1800" spc="-1" strike="noStrike">
                <a:latin typeface="Arial"/>
              </a:endParaRPr>
            </a:p>
            <a:p>
              <a:pPr marL="171360" indent="-171000">
                <a:lnSpc>
                  <a:spcPct val="100000"/>
                </a:lnSpc>
                <a:spcBef>
                  <a:spcPts val="51"/>
                </a:spcBef>
                <a:buSzPct val="100045"/>
                <a:buBlip>
                  <a:blip r:embed="rId1"/>
                </a:buBlip>
                <a:tabLst>
                  <a:tab algn="l" pos="0"/>
                </a:tabLst>
              </a:pPr>
              <a:r>
                <a:rPr b="0" lang="en-US" sz="1800" spc="-1" strike="noStrike">
                  <a:solidFill>
                    <a:srgbClr val="1f1a17"/>
                  </a:solidFill>
                  <a:latin typeface="Calibri"/>
                </a:rPr>
                <a:t>60 pages</a:t>
              </a:r>
              <a:endParaRPr b="0" lang="en-IN" sz="1800" spc="-1" strike="noStrike">
                <a:latin typeface="Arial"/>
              </a:endParaRPr>
            </a:p>
            <a:p>
              <a:pPr marL="171360" indent="-171000">
                <a:lnSpc>
                  <a:spcPct val="100000"/>
                </a:lnSpc>
                <a:spcBef>
                  <a:spcPts val="51"/>
                </a:spcBef>
                <a:buSzPct val="100045"/>
                <a:buBlip>
                  <a:blip r:embed="rId2"/>
                </a:buBlip>
                <a:tabLst>
                  <a:tab algn="l" pos="0"/>
                </a:tabLst>
              </a:pPr>
              <a:r>
                <a:rPr b="0" lang="en-US" sz="1800" spc="-1" strike="noStrike">
                  <a:solidFill>
                    <a:srgbClr val="1f1a17"/>
                  </a:solidFill>
                  <a:latin typeface="Calibri"/>
                </a:rPr>
                <a:t>23 Articles</a:t>
              </a:r>
              <a:endParaRPr b="0" lang="en-IN" sz="1800" spc="-1" strike="noStrike">
                <a:latin typeface="Arial"/>
              </a:endParaRPr>
            </a:p>
            <a:p>
              <a:pPr marL="171360" indent="-171000">
                <a:lnSpc>
                  <a:spcPct val="100000"/>
                </a:lnSpc>
                <a:spcBef>
                  <a:spcPts val="51"/>
                </a:spcBef>
                <a:buSzPct val="100045"/>
                <a:buBlip>
                  <a:blip r:embed="rId3"/>
                </a:buBlip>
                <a:tabLst>
                  <a:tab algn="l" pos="0"/>
                </a:tabLst>
              </a:pPr>
              <a:r>
                <a:rPr b="0" lang="en-US" sz="1800" spc="-1" strike="noStrike">
                  <a:solidFill>
                    <a:srgbClr val="1f1a17"/>
                  </a:solidFill>
                  <a:latin typeface="Calibri"/>
                </a:rPr>
                <a:t>12 Annexes</a:t>
              </a:r>
              <a:endParaRPr b="0" lang="en-IN" sz="1800" spc="-1" strike="noStrike">
                <a:latin typeface="Arial"/>
              </a:endParaRPr>
            </a:p>
          </p:txBody>
        </p:sp>
        <p:sp>
          <p:nvSpPr>
            <p:cNvPr id="119" name="CustomShape 9"/>
            <p:cNvSpPr/>
            <p:nvPr/>
          </p:nvSpPr>
          <p:spPr>
            <a:xfrm>
              <a:off x="6815160" y="4733640"/>
              <a:ext cx="2169360" cy="1397880"/>
            </a:xfrm>
            <a:prstGeom prst="rect">
              <a:avLst/>
            </a:prstGeom>
            <a:noFill/>
            <a:ln>
              <a:noFill/>
            </a:ln>
          </p:spPr>
          <p:style>
            <a:lnRef idx="0"/>
            <a:fillRef idx="0"/>
            <a:effectRef idx="0"/>
            <a:fontRef idx="minor"/>
          </p:style>
          <p:txBody>
            <a:bodyPr lIns="0" rIns="0" tIns="0" bIns="0">
              <a:spAutoFit/>
            </a:bodyPr>
            <a:p>
              <a:pPr algn="ctr">
                <a:lnSpc>
                  <a:spcPct val="100000"/>
                </a:lnSpc>
                <a:spcBef>
                  <a:spcPts val="51"/>
                </a:spcBef>
                <a:tabLst>
                  <a:tab algn="l" pos="0"/>
                </a:tabLst>
              </a:pPr>
              <a:r>
                <a:rPr b="1" lang="en-US" sz="1800" spc="-1" strike="noStrike">
                  <a:solidFill>
                    <a:srgbClr val="1f1a17"/>
                  </a:solidFill>
                  <a:latin typeface="Calibri"/>
                </a:rPr>
                <a:t>EU MDR</a:t>
              </a:r>
              <a:endParaRPr b="0" lang="en-IN" sz="1800" spc="-1" strike="noStrike">
                <a:latin typeface="Arial"/>
              </a:endParaRPr>
            </a:p>
            <a:p>
              <a:pPr marL="171360" indent="-171000">
                <a:lnSpc>
                  <a:spcPct val="100000"/>
                </a:lnSpc>
                <a:spcBef>
                  <a:spcPts val="51"/>
                </a:spcBef>
                <a:buSzPct val="100045"/>
                <a:buBlip>
                  <a:blip r:embed="rId4"/>
                </a:buBlip>
                <a:tabLst>
                  <a:tab algn="l" pos="0"/>
                </a:tabLst>
              </a:pPr>
              <a:r>
                <a:rPr b="0" lang="en-US" sz="1800" spc="-1" strike="noStrike">
                  <a:solidFill>
                    <a:srgbClr val="1f1a17"/>
                  </a:solidFill>
                  <a:latin typeface="Calibri"/>
                </a:rPr>
                <a:t>175 pages</a:t>
              </a:r>
              <a:endParaRPr b="0" lang="en-IN" sz="1800" spc="-1" strike="noStrike">
                <a:latin typeface="Arial"/>
              </a:endParaRPr>
            </a:p>
            <a:p>
              <a:pPr marL="171360" indent="-171000">
                <a:lnSpc>
                  <a:spcPct val="100000"/>
                </a:lnSpc>
                <a:spcBef>
                  <a:spcPts val="51"/>
                </a:spcBef>
                <a:buSzPct val="100045"/>
                <a:buBlip>
                  <a:blip r:embed="rId5"/>
                </a:buBlip>
                <a:tabLst>
                  <a:tab algn="l" pos="0"/>
                </a:tabLst>
              </a:pPr>
              <a:r>
                <a:rPr b="0" lang="en-US" sz="1800" spc="-1" strike="noStrike">
                  <a:solidFill>
                    <a:srgbClr val="1f1a17"/>
                  </a:solidFill>
                  <a:latin typeface="Calibri"/>
                </a:rPr>
                <a:t>123 Articles</a:t>
              </a:r>
              <a:endParaRPr b="0" lang="en-IN" sz="1800" spc="-1" strike="noStrike">
                <a:latin typeface="Arial"/>
              </a:endParaRPr>
            </a:p>
            <a:p>
              <a:pPr marL="171360" indent="-171000">
                <a:lnSpc>
                  <a:spcPct val="100000"/>
                </a:lnSpc>
                <a:spcBef>
                  <a:spcPts val="51"/>
                </a:spcBef>
                <a:buSzPct val="100045"/>
                <a:buBlip>
                  <a:blip r:embed="rId6"/>
                </a:buBlip>
                <a:tabLst>
                  <a:tab algn="l" pos="0"/>
                </a:tabLst>
              </a:pPr>
              <a:r>
                <a:rPr b="0" lang="en-US" sz="1800" spc="-1" strike="noStrike">
                  <a:solidFill>
                    <a:srgbClr val="1f1a17"/>
                  </a:solidFill>
                  <a:latin typeface="Calibri"/>
                </a:rPr>
                <a:t>17 Annexes</a:t>
              </a:r>
              <a:endParaRPr b="0" lang="en-IN" sz="1800" spc="-1" strike="noStrike">
                <a:latin typeface="Arial"/>
              </a:endParaRPr>
            </a:p>
            <a:p>
              <a:pPr marL="171360" indent="-171000">
                <a:lnSpc>
                  <a:spcPct val="100000"/>
                </a:lnSpc>
                <a:spcBef>
                  <a:spcPts val="51"/>
                </a:spcBef>
                <a:buSzPct val="100045"/>
                <a:buBlip>
                  <a:blip r:embed="rId7"/>
                </a:buBlip>
                <a:tabLst>
                  <a:tab algn="l" pos="0"/>
                </a:tabLst>
              </a:pPr>
              <a:r>
                <a:rPr b="0" lang="en-US" sz="1800" spc="-1" strike="noStrike">
                  <a:solidFill>
                    <a:srgbClr val="1f1a17"/>
                  </a:solidFill>
                  <a:latin typeface="Calibri"/>
                </a:rPr>
                <a:t>10 Chapters</a:t>
              </a:r>
              <a:endParaRPr b="0" lang="en-IN" sz="1800" spc="-1" strike="noStrike">
                <a:latin typeface="Arial"/>
              </a:endParaRPr>
            </a:p>
          </p:txBody>
        </p:sp>
      </p:gr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CustomShape 1"/>
          <p:cNvSpPr/>
          <p:nvPr/>
        </p:nvSpPr>
        <p:spPr>
          <a:xfrm>
            <a:off x="463680" y="13320"/>
            <a:ext cx="43329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EU MDR (2017/745)</a:t>
            </a:r>
            <a:endParaRPr b="0" lang="en-IN" sz="3600" spc="-1" strike="noStrike">
              <a:latin typeface="Arial"/>
            </a:endParaRPr>
          </a:p>
        </p:txBody>
      </p:sp>
      <p:sp>
        <p:nvSpPr>
          <p:cNvPr id="121" name="CustomShape 2"/>
          <p:cNvSpPr/>
          <p:nvPr/>
        </p:nvSpPr>
        <p:spPr>
          <a:xfrm>
            <a:off x="0" y="877320"/>
            <a:ext cx="12019320" cy="456120"/>
          </a:xfrm>
          <a:prstGeom prst="rect">
            <a:avLst/>
          </a:prstGeom>
          <a:noFill/>
          <a:ln>
            <a:noFill/>
          </a:ln>
        </p:spPr>
        <p:style>
          <a:lnRef idx="0"/>
          <a:fillRef idx="0"/>
          <a:effectRef idx="0"/>
          <a:fontRef idx="minor"/>
        </p:style>
        <p:txBody>
          <a:bodyPr lIns="90000" rIns="90000" tIns="45000" bIns="45000">
            <a:spAutoFit/>
          </a:bodyPr>
          <a:p>
            <a:pPr marL="228600" algn="just">
              <a:lnSpc>
                <a:spcPct val="100000"/>
              </a:lnSpc>
              <a:tabLst>
                <a:tab algn="l" pos="0"/>
              </a:tabLst>
            </a:pPr>
            <a:r>
              <a:rPr b="0" lang="en-US" sz="2400" spc="-1" strike="noStrike">
                <a:solidFill>
                  <a:srgbClr val="ffc000"/>
                </a:solidFill>
                <a:latin typeface="Calibri"/>
                <a:ea typeface="Times New Roman"/>
              </a:rPr>
              <a:t>	</a:t>
            </a:r>
            <a:endParaRPr b="0" lang="en-IN" sz="2400" spc="-1" strike="noStrike">
              <a:latin typeface="Arial"/>
            </a:endParaRPr>
          </a:p>
        </p:txBody>
      </p:sp>
      <p:sp>
        <p:nvSpPr>
          <p:cNvPr id="122" name="TextShape 3"/>
          <p:cNvSpPr txBox="1"/>
          <p:nvPr/>
        </p:nvSpPr>
        <p:spPr>
          <a:xfrm>
            <a:off x="463680" y="935280"/>
            <a:ext cx="8381520" cy="345240"/>
          </a:xfrm>
          <a:prstGeom prst="rect">
            <a:avLst/>
          </a:prstGeom>
          <a:noFill/>
          <a:ln>
            <a:noFill/>
          </a:ln>
        </p:spPr>
        <p:txBody>
          <a:bodyPr anchor="b">
            <a:noAutofit/>
          </a:bodyPr>
          <a:p>
            <a:pPr>
              <a:lnSpc>
                <a:spcPct val="90000"/>
              </a:lnSpc>
            </a:pPr>
            <a:r>
              <a:rPr b="1" lang="en-US" sz="2400" spc="-1" strike="noStrike">
                <a:solidFill>
                  <a:srgbClr val="ffc000"/>
                </a:solidFill>
                <a:latin typeface="Calibri"/>
                <a:ea typeface="Times New Roman"/>
              </a:rPr>
              <a:t>Potential impact on Medical Device Manufacturers</a:t>
            </a:r>
            <a:endParaRPr b="0" lang="en-US" sz="2400" spc="-1" strike="noStrike">
              <a:solidFill>
                <a:srgbClr val="000000"/>
              </a:solidFill>
              <a:latin typeface="Calibri"/>
            </a:endParaRPr>
          </a:p>
        </p:txBody>
      </p:sp>
      <p:pic>
        <p:nvPicPr>
          <p:cNvPr id="123" name="Picture 14" descr=""/>
          <p:cNvPicPr/>
          <p:nvPr/>
        </p:nvPicPr>
        <p:blipFill>
          <a:blip r:embed="rId1"/>
          <a:stretch/>
        </p:blipFill>
        <p:spPr>
          <a:xfrm>
            <a:off x="463680" y="1542960"/>
            <a:ext cx="11343600" cy="4797360"/>
          </a:xfrm>
          <a:prstGeom prst="rect">
            <a:avLst/>
          </a:prstGeom>
          <a:ln>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TextShape 1"/>
          <p:cNvSpPr txBox="1"/>
          <p:nvPr/>
        </p:nvSpPr>
        <p:spPr>
          <a:xfrm>
            <a:off x="406440" y="0"/>
            <a:ext cx="11378880" cy="673560"/>
          </a:xfrm>
          <a:prstGeom prst="rect">
            <a:avLst/>
          </a:prstGeom>
          <a:noFill/>
          <a:ln>
            <a:noFill/>
          </a:ln>
        </p:spPr>
        <p:txBody>
          <a:bodyPr anchor="b">
            <a:noAutofit/>
          </a:bodyPr>
          <a:p>
            <a:pPr>
              <a:lnSpc>
                <a:spcPct val="90000"/>
              </a:lnSpc>
            </a:pPr>
            <a:r>
              <a:rPr b="0" lang="en-US" sz="3200" spc="-1" strike="noStrike">
                <a:solidFill>
                  <a:srgbClr val="404040"/>
                </a:solidFill>
                <a:latin typeface="Calibri"/>
                <a:ea typeface="Calibri"/>
              </a:rPr>
              <a:t>Major Changes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(1/3)</a:t>
            </a:r>
            <a:endParaRPr b="0" lang="en-US" sz="3200" spc="-1" strike="noStrike">
              <a:solidFill>
                <a:srgbClr val="000000"/>
              </a:solidFill>
              <a:latin typeface="Calibri"/>
            </a:endParaRPr>
          </a:p>
        </p:txBody>
      </p:sp>
      <p:sp>
        <p:nvSpPr>
          <p:cNvPr id="125" name="CustomShape 2"/>
          <p:cNvSpPr/>
          <p:nvPr/>
        </p:nvSpPr>
        <p:spPr>
          <a:xfrm>
            <a:off x="3137760" y="841320"/>
            <a:ext cx="4165200" cy="416160"/>
          </a:xfrm>
          <a:prstGeom prst="round2SameRect">
            <a:avLst>
              <a:gd name="adj1" fmla="val 16667"/>
              <a:gd name="adj2" fmla="val 0"/>
            </a:avLst>
          </a:prstGeom>
          <a:solidFill>
            <a:srgbClr val="004581"/>
          </a:solidFill>
          <a:ln>
            <a:noFill/>
          </a:ln>
        </p:spPr>
        <p:style>
          <a:lnRef idx="0"/>
          <a:fillRef idx="0"/>
          <a:effectRef idx="0"/>
          <a:fontRef idx="minor"/>
        </p:style>
        <p:txBody>
          <a:bodyPr wrap="none" lIns="90000" rIns="90000" tIns="47880" bIns="47880">
            <a:noAutofit/>
          </a:bodyPr>
          <a:p>
            <a:pPr>
              <a:lnSpc>
                <a:spcPct val="100000"/>
              </a:lnSpc>
            </a:pPr>
            <a:r>
              <a:rPr b="1" lang="en-US" sz="1870" spc="-1" strike="noStrike">
                <a:solidFill>
                  <a:srgbClr val="ffffff"/>
                </a:solidFill>
                <a:latin typeface="Calibri"/>
              </a:rPr>
              <a:t>MDD 93/42/EEC</a:t>
            </a:r>
            <a:endParaRPr b="0" lang="en-IN" sz="1870" spc="-1" strike="noStrike">
              <a:latin typeface="Arial"/>
            </a:endParaRPr>
          </a:p>
        </p:txBody>
      </p:sp>
      <p:sp>
        <p:nvSpPr>
          <p:cNvPr id="126" name="CustomShape 3"/>
          <p:cNvSpPr/>
          <p:nvPr/>
        </p:nvSpPr>
        <p:spPr>
          <a:xfrm>
            <a:off x="7518240" y="841320"/>
            <a:ext cx="4389120" cy="416160"/>
          </a:xfrm>
          <a:prstGeom prst="round2SameRect">
            <a:avLst>
              <a:gd name="adj1" fmla="val 16667"/>
              <a:gd name="adj2" fmla="val 0"/>
            </a:avLst>
          </a:prstGeom>
          <a:solidFill>
            <a:srgbClr val="004581"/>
          </a:solidFill>
          <a:ln>
            <a:noFill/>
          </a:ln>
        </p:spPr>
        <p:style>
          <a:lnRef idx="0"/>
          <a:fillRef idx="0"/>
          <a:effectRef idx="0"/>
          <a:fontRef idx="minor"/>
        </p:style>
        <p:txBody>
          <a:bodyPr wrap="none" lIns="90000" rIns="90000" tIns="47880" bIns="47880">
            <a:noAutofit/>
          </a:bodyPr>
          <a:p>
            <a:pPr>
              <a:lnSpc>
                <a:spcPct val="100000"/>
              </a:lnSpc>
            </a:pPr>
            <a:r>
              <a:rPr b="1" lang="en-US" sz="1870" spc="-1" strike="noStrike">
                <a:solidFill>
                  <a:srgbClr val="ffffff"/>
                </a:solidFill>
                <a:latin typeface="Calibri"/>
              </a:rPr>
              <a:t>EU MDR</a:t>
            </a:r>
            <a:endParaRPr b="0" lang="en-IN" sz="1870" spc="-1" strike="noStrike">
              <a:latin typeface="Arial"/>
            </a:endParaRPr>
          </a:p>
        </p:txBody>
      </p:sp>
      <p:sp>
        <p:nvSpPr>
          <p:cNvPr id="127" name="CustomShape 4"/>
          <p:cNvSpPr/>
          <p:nvPr/>
        </p:nvSpPr>
        <p:spPr>
          <a:xfrm>
            <a:off x="406440" y="2073960"/>
            <a:ext cx="2055600" cy="69012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gn="ctr">
              <a:lnSpc>
                <a:spcPct val="100000"/>
              </a:lnSpc>
            </a:pPr>
            <a:r>
              <a:rPr b="1" lang="en-US" sz="1600" spc="-1" strike="noStrike">
                <a:solidFill>
                  <a:srgbClr val="ffffff"/>
                </a:solidFill>
                <a:latin typeface="Calibri"/>
              </a:rPr>
              <a:t>Common Specification (CS)</a:t>
            </a:r>
            <a:endParaRPr b="0" lang="en-IN" sz="1600" spc="-1" strike="noStrike">
              <a:latin typeface="Arial"/>
            </a:endParaRPr>
          </a:p>
        </p:txBody>
      </p:sp>
      <p:sp>
        <p:nvSpPr>
          <p:cNvPr id="128" name="CustomShape 5"/>
          <p:cNvSpPr/>
          <p:nvPr/>
        </p:nvSpPr>
        <p:spPr>
          <a:xfrm>
            <a:off x="2540160" y="2073960"/>
            <a:ext cx="541440" cy="690120"/>
          </a:xfrm>
          <a:prstGeom prst="homePlate">
            <a:avLst>
              <a:gd name="adj" fmla="val 50000"/>
            </a:avLst>
          </a:prstGeom>
          <a:solidFill>
            <a:srgbClr val="808080"/>
          </a:solidFill>
          <a:ln w="25560">
            <a:noFill/>
          </a:ln>
        </p:spPr>
        <p:style>
          <a:lnRef idx="0"/>
          <a:fillRef idx="0"/>
          <a:effectRef idx="0"/>
          <a:fontRef idx="minor"/>
        </p:style>
      </p:sp>
      <p:sp>
        <p:nvSpPr>
          <p:cNvPr id="129" name="CustomShape 6"/>
          <p:cNvSpPr/>
          <p:nvPr/>
        </p:nvSpPr>
        <p:spPr>
          <a:xfrm>
            <a:off x="3137760" y="2073960"/>
            <a:ext cx="4165200" cy="69012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a:lnSpc>
                <a:spcPct val="100000"/>
              </a:lnSpc>
            </a:pPr>
            <a:r>
              <a:rPr b="0" lang="en-US" sz="1200" spc="-1" strike="noStrike">
                <a:solidFill>
                  <a:srgbClr val="000000"/>
                </a:solidFill>
                <a:latin typeface="Calibri"/>
              </a:rPr>
              <a:t>Manufacturers/operators/conformity assessment bodies can use harmonized standards to demonstrate products/processes comply to EU regulations</a:t>
            </a:r>
            <a:endParaRPr b="0" lang="en-IN" sz="1200" spc="-1" strike="noStrike">
              <a:latin typeface="Arial"/>
            </a:endParaRPr>
          </a:p>
        </p:txBody>
      </p:sp>
      <p:sp>
        <p:nvSpPr>
          <p:cNvPr id="130" name="CustomShape 7"/>
          <p:cNvSpPr/>
          <p:nvPr/>
        </p:nvSpPr>
        <p:spPr>
          <a:xfrm>
            <a:off x="7518240" y="2073960"/>
            <a:ext cx="4389120" cy="69012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a:lnSpc>
                <a:spcPct val="100000"/>
              </a:lnSpc>
            </a:pPr>
            <a:r>
              <a:rPr b="0" lang="en-US" sz="1200" spc="-1" strike="noStrike">
                <a:solidFill>
                  <a:srgbClr val="000000"/>
                </a:solidFill>
                <a:latin typeface="Calibri"/>
              </a:rPr>
              <a:t>Comply with CS OR  justification of adopted solutions ensure level of safety and performance. </a:t>
            </a:r>
            <a:endParaRPr b="0" lang="en-IN" sz="1200" spc="-1" strike="noStrike">
              <a:latin typeface="Arial"/>
            </a:endParaRPr>
          </a:p>
          <a:p>
            <a:pPr>
              <a:lnSpc>
                <a:spcPct val="100000"/>
              </a:lnSpc>
            </a:pPr>
            <a:endParaRPr b="0" lang="en-IN" sz="1200" spc="-1" strike="noStrike">
              <a:latin typeface="Arial"/>
            </a:endParaRPr>
          </a:p>
        </p:txBody>
      </p:sp>
      <p:sp>
        <p:nvSpPr>
          <p:cNvPr id="131" name="CustomShape 8"/>
          <p:cNvSpPr/>
          <p:nvPr/>
        </p:nvSpPr>
        <p:spPr>
          <a:xfrm>
            <a:off x="406440" y="2881440"/>
            <a:ext cx="2055600" cy="71748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gn="ctr">
              <a:lnSpc>
                <a:spcPct val="100000"/>
              </a:lnSpc>
            </a:pPr>
            <a:r>
              <a:rPr b="1" lang="en-US" sz="1600" spc="-1" strike="noStrike">
                <a:solidFill>
                  <a:srgbClr val="ffffff"/>
                </a:solidFill>
                <a:latin typeface="Calibri"/>
              </a:rPr>
              <a:t>Risk, General Safety &amp; Performance </a:t>
            </a:r>
            <a:endParaRPr b="0" lang="en-IN" sz="1600" spc="-1" strike="noStrike">
              <a:latin typeface="Arial"/>
            </a:endParaRPr>
          </a:p>
        </p:txBody>
      </p:sp>
      <p:sp>
        <p:nvSpPr>
          <p:cNvPr id="132" name="CustomShape 9"/>
          <p:cNvSpPr/>
          <p:nvPr/>
        </p:nvSpPr>
        <p:spPr>
          <a:xfrm>
            <a:off x="2540160" y="2881440"/>
            <a:ext cx="541440" cy="717480"/>
          </a:xfrm>
          <a:prstGeom prst="homePlate">
            <a:avLst>
              <a:gd name="adj" fmla="val 50000"/>
            </a:avLst>
          </a:prstGeom>
          <a:solidFill>
            <a:srgbClr val="808080"/>
          </a:solidFill>
          <a:ln w="25560">
            <a:noFill/>
          </a:ln>
        </p:spPr>
        <p:style>
          <a:lnRef idx="0"/>
          <a:fillRef idx="0"/>
          <a:effectRef idx="0"/>
          <a:fontRef idx="minor"/>
        </p:style>
      </p:sp>
      <p:sp>
        <p:nvSpPr>
          <p:cNvPr id="133" name="CustomShape 10"/>
          <p:cNvSpPr/>
          <p:nvPr/>
        </p:nvSpPr>
        <p:spPr>
          <a:xfrm>
            <a:off x="3137760" y="2881440"/>
            <a:ext cx="4165200" cy="71748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a:lnSpc>
                <a:spcPct val="100000"/>
              </a:lnSpc>
            </a:pPr>
            <a:r>
              <a:rPr b="0" lang="en-US" sz="1200" spc="-1" strike="noStrike">
                <a:solidFill>
                  <a:srgbClr val="000000"/>
                </a:solidFill>
                <a:latin typeface="Calibri"/>
              </a:rPr>
              <a:t>Annex I Essential Requirements focused on Safety</a:t>
            </a:r>
            <a:endParaRPr b="0" lang="en-IN" sz="1200" spc="-1" strike="noStrike">
              <a:latin typeface="Arial"/>
            </a:endParaRPr>
          </a:p>
        </p:txBody>
      </p:sp>
      <p:sp>
        <p:nvSpPr>
          <p:cNvPr id="134" name="CustomShape 11"/>
          <p:cNvSpPr/>
          <p:nvPr/>
        </p:nvSpPr>
        <p:spPr>
          <a:xfrm>
            <a:off x="7518240" y="2870640"/>
            <a:ext cx="4389120" cy="77004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a:lnSpc>
                <a:spcPct val="100000"/>
              </a:lnSpc>
            </a:pPr>
            <a:r>
              <a:rPr b="0" lang="en-US" sz="1200" spc="-1" strike="noStrike">
                <a:solidFill>
                  <a:srgbClr val="000000"/>
                </a:solidFill>
                <a:latin typeface="Calibri"/>
              </a:rPr>
              <a:t>-Takes the place of current Essential Requirements</a:t>
            </a:r>
            <a:endParaRPr b="0" lang="en-IN" sz="1200" spc="-1" strike="noStrike">
              <a:latin typeface="Arial"/>
            </a:endParaRPr>
          </a:p>
          <a:p>
            <a:pPr>
              <a:lnSpc>
                <a:spcPct val="100000"/>
              </a:lnSpc>
            </a:pPr>
            <a:r>
              <a:rPr b="0" lang="en-US" sz="1200" spc="-1" strike="noStrike">
                <a:solidFill>
                  <a:srgbClr val="000000"/>
                </a:solidFill>
                <a:latin typeface="Calibri"/>
              </a:rPr>
              <a:t>-Adopt continuous iterative risk management system</a:t>
            </a:r>
            <a:endParaRPr b="0" lang="en-IN" sz="1200" spc="-1" strike="noStrike">
              <a:latin typeface="Arial"/>
            </a:endParaRPr>
          </a:p>
          <a:p>
            <a:pPr>
              <a:lnSpc>
                <a:spcPct val="100000"/>
              </a:lnSpc>
            </a:pPr>
            <a:r>
              <a:rPr b="0" lang="en-US" sz="1200" spc="-1" strike="noStrike">
                <a:solidFill>
                  <a:srgbClr val="000000"/>
                </a:solidFill>
                <a:latin typeface="Calibri"/>
              </a:rPr>
              <a:t>-Evaluate impact from production phase and PMCF </a:t>
            </a:r>
            <a:endParaRPr b="0" lang="en-IN" sz="1200" spc="-1" strike="noStrike">
              <a:latin typeface="Arial"/>
            </a:endParaRPr>
          </a:p>
          <a:p>
            <a:pPr>
              <a:lnSpc>
                <a:spcPct val="100000"/>
              </a:lnSpc>
            </a:pPr>
            <a:r>
              <a:rPr b="0" lang="en-US" sz="1200" spc="-1" strike="noStrike">
                <a:solidFill>
                  <a:srgbClr val="000000"/>
                </a:solidFill>
                <a:latin typeface="Calibri"/>
              </a:rPr>
              <a:t>-Manage risk controls to improve residual risk</a:t>
            </a:r>
            <a:endParaRPr b="0" lang="en-IN" sz="1200" spc="-1" strike="noStrike">
              <a:latin typeface="Arial"/>
            </a:endParaRPr>
          </a:p>
        </p:txBody>
      </p:sp>
      <p:sp>
        <p:nvSpPr>
          <p:cNvPr id="135" name="CustomShape 12"/>
          <p:cNvSpPr/>
          <p:nvPr/>
        </p:nvSpPr>
        <p:spPr>
          <a:xfrm>
            <a:off x="406440" y="3716280"/>
            <a:ext cx="2055600" cy="63828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gn="ctr">
              <a:lnSpc>
                <a:spcPct val="100000"/>
              </a:lnSpc>
            </a:pPr>
            <a:r>
              <a:rPr b="1" lang="en-US" sz="1600" spc="-1" strike="noStrike">
                <a:solidFill>
                  <a:srgbClr val="ffffff"/>
                </a:solidFill>
                <a:latin typeface="Calibri"/>
              </a:rPr>
              <a:t>Post Market Surveillance</a:t>
            </a:r>
            <a:endParaRPr b="0" lang="en-IN" sz="1600" spc="-1" strike="noStrike">
              <a:latin typeface="Arial"/>
            </a:endParaRPr>
          </a:p>
        </p:txBody>
      </p:sp>
      <p:sp>
        <p:nvSpPr>
          <p:cNvPr id="136" name="CustomShape 13"/>
          <p:cNvSpPr/>
          <p:nvPr/>
        </p:nvSpPr>
        <p:spPr>
          <a:xfrm>
            <a:off x="2540160" y="3716280"/>
            <a:ext cx="541440" cy="638280"/>
          </a:xfrm>
          <a:prstGeom prst="homePlate">
            <a:avLst>
              <a:gd name="adj" fmla="val 50000"/>
            </a:avLst>
          </a:prstGeom>
          <a:solidFill>
            <a:srgbClr val="808080"/>
          </a:solidFill>
          <a:ln w="25560">
            <a:noFill/>
          </a:ln>
        </p:spPr>
        <p:style>
          <a:lnRef idx="0"/>
          <a:fillRef idx="0"/>
          <a:effectRef idx="0"/>
          <a:fontRef idx="minor"/>
        </p:style>
      </p:sp>
      <p:sp>
        <p:nvSpPr>
          <p:cNvPr id="137" name="CustomShape 14"/>
          <p:cNvSpPr/>
          <p:nvPr/>
        </p:nvSpPr>
        <p:spPr>
          <a:xfrm>
            <a:off x="3137760" y="3716280"/>
            <a:ext cx="4165200" cy="63828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a:lnSpc>
                <a:spcPct val="100000"/>
              </a:lnSpc>
            </a:pPr>
            <a:r>
              <a:rPr b="0" lang="en-US" sz="1200" spc="-1" strike="noStrike">
                <a:solidFill>
                  <a:srgbClr val="000000"/>
                </a:solidFill>
                <a:latin typeface="Calibri"/>
              </a:rPr>
              <a:t>The clinical evaluation and its documentation must be actively updated with data obtained from the post-market surveillance. </a:t>
            </a:r>
            <a:endParaRPr b="0" lang="en-IN" sz="1200" spc="-1" strike="noStrike">
              <a:latin typeface="Arial"/>
            </a:endParaRPr>
          </a:p>
        </p:txBody>
      </p:sp>
      <p:sp>
        <p:nvSpPr>
          <p:cNvPr id="138" name="CustomShape 15"/>
          <p:cNvSpPr/>
          <p:nvPr/>
        </p:nvSpPr>
        <p:spPr>
          <a:xfrm>
            <a:off x="7518240" y="3716280"/>
            <a:ext cx="4389120" cy="63828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a:lnSpc>
                <a:spcPct val="100000"/>
              </a:lnSpc>
            </a:pPr>
            <a:r>
              <a:rPr b="0" lang="en-US" sz="1200" spc="-1" strike="noStrike">
                <a:solidFill>
                  <a:srgbClr val="000000"/>
                </a:solidFill>
                <a:latin typeface="Calibri"/>
              </a:rPr>
              <a:t>PMS system which shall be an integral part of the manufacturers quality management system</a:t>
            </a:r>
            <a:endParaRPr b="0" lang="en-IN" sz="1200" spc="-1" strike="noStrike">
              <a:latin typeface="Arial"/>
            </a:endParaRPr>
          </a:p>
        </p:txBody>
      </p:sp>
      <p:sp>
        <p:nvSpPr>
          <p:cNvPr id="139" name="CustomShape 16"/>
          <p:cNvSpPr/>
          <p:nvPr/>
        </p:nvSpPr>
        <p:spPr>
          <a:xfrm>
            <a:off x="406440" y="4471920"/>
            <a:ext cx="2055600" cy="119916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gn="ctr">
              <a:lnSpc>
                <a:spcPct val="100000"/>
              </a:lnSpc>
            </a:pPr>
            <a:r>
              <a:rPr b="1" lang="en-US" sz="1600" spc="-1" strike="noStrike">
                <a:solidFill>
                  <a:srgbClr val="ffffff"/>
                </a:solidFill>
                <a:latin typeface="Calibri"/>
              </a:rPr>
              <a:t>Traceability of Devices</a:t>
            </a:r>
            <a:endParaRPr b="0" lang="en-IN" sz="1600" spc="-1" strike="noStrike">
              <a:latin typeface="Arial"/>
            </a:endParaRPr>
          </a:p>
        </p:txBody>
      </p:sp>
      <p:sp>
        <p:nvSpPr>
          <p:cNvPr id="140" name="CustomShape 17"/>
          <p:cNvSpPr/>
          <p:nvPr/>
        </p:nvSpPr>
        <p:spPr>
          <a:xfrm>
            <a:off x="2540160" y="4471920"/>
            <a:ext cx="541440" cy="1199160"/>
          </a:xfrm>
          <a:prstGeom prst="homePlate">
            <a:avLst>
              <a:gd name="adj" fmla="val 50000"/>
            </a:avLst>
          </a:prstGeom>
          <a:solidFill>
            <a:srgbClr val="808080"/>
          </a:solidFill>
          <a:ln w="25560">
            <a:noFill/>
          </a:ln>
        </p:spPr>
        <p:style>
          <a:lnRef idx="0"/>
          <a:fillRef idx="0"/>
          <a:effectRef idx="0"/>
          <a:fontRef idx="minor"/>
        </p:style>
      </p:sp>
      <p:sp>
        <p:nvSpPr>
          <p:cNvPr id="141" name="CustomShape 18"/>
          <p:cNvSpPr/>
          <p:nvPr/>
        </p:nvSpPr>
        <p:spPr>
          <a:xfrm>
            <a:off x="3137760" y="4471920"/>
            <a:ext cx="4165200" cy="119916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a:lnSpc>
                <a:spcPct val="100000"/>
              </a:lnSpc>
            </a:pPr>
            <a:r>
              <a:rPr b="0" lang="en-US" sz="1200" spc="-1" strike="noStrike">
                <a:solidFill>
                  <a:srgbClr val="000000"/>
                </a:solidFill>
                <a:latin typeface="Calibri"/>
              </a:rPr>
              <a:t>Annex I section 13.3. Non electronic labeling and product identification, which are EC State specific. </a:t>
            </a:r>
            <a:endParaRPr b="0" lang="en-IN" sz="1200" spc="-1" strike="noStrike">
              <a:latin typeface="Arial"/>
            </a:endParaRPr>
          </a:p>
        </p:txBody>
      </p:sp>
      <p:sp>
        <p:nvSpPr>
          <p:cNvPr id="142" name="CustomShape 19"/>
          <p:cNvSpPr/>
          <p:nvPr/>
        </p:nvSpPr>
        <p:spPr>
          <a:xfrm>
            <a:off x="7518240" y="4471920"/>
            <a:ext cx="4389120" cy="119916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marL="152280" indent="-151920">
              <a:lnSpc>
                <a:spcPct val="100000"/>
              </a:lnSpc>
              <a:buClr>
                <a:srgbClr val="000000"/>
              </a:buClr>
              <a:buFont typeface="Arial"/>
              <a:buChar char="•"/>
            </a:pPr>
            <a:r>
              <a:rPr b="0" lang="en-US" sz="1200" spc="-1" strike="noStrike">
                <a:solidFill>
                  <a:srgbClr val="000000"/>
                </a:solidFill>
                <a:latin typeface="Calibri"/>
              </a:rPr>
              <a:t>Unique identification number to provide for traceability throughout the supply chain to end-user/patient, </a:t>
            </a:r>
            <a:endParaRPr b="0" lang="en-IN" sz="1200" spc="-1" strike="noStrike">
              <a:latin typeface="Arial"/>
            </a:endParaRPr>
          </a:p>
          <a:p>
            <a:pPr marL="152280" indent="-151920">
              <a:lnSpc>
                <a:spcPct val="100000"/>
              </a:lnSpc>
              <a:buClr>
                <a:srgbClr val="000000"/>
              </a:buClr>
              <a:buFont typeface="Arial"/>
              <a:buChar char="•"/>
            </a:pPr>
            <a:r>
              <a:rPr b="0" lang="en-US" sz="1200" spc="-1" strike="noStrike">
                <a:solidFill>
                  <a:srgbClr val="000000"/>
                </a:solidFill>
                <a:latin typeface="Calibri"/>
              </a:rPr>
              <a:t>The European Databank on Medical Devices (Eudamed) is expected to provide information on device data (Publicly &amp; Restricted)</a:t>
            </a:r>
            <a:r>
              <a:rPr b="1" lang="en-US" sz="1200" spc="-1" strike="noStrike">
                <a:solidFill>
                  <a:srgbClr val="ffffff"/>
                </a:solidFill>
                <a:latin typeface="Calibri"/>
              </a:rPr>
              <a:t>.</a:t>
            </a:r>
            <a:endParaRPr b="0" lang="en-IN" sz="1200" spc="-1" strike="noStrike">
              <a:latin typeface="Arial"/>
            </a:endParaRPr>
          </a:p>
        </p:txBody>
      </p:sp>
      <p:sp>
        <p:nvSpPr>
          <p:cNvPr id="143" name="CustomShape 20"/>
          <p:cNvSpPr/>
          <p:nvPr/>
        </p:nvSpPr>
        <p:spPr>
          <a:xfrm>
            <a:off x="406440" y="1317240"/>
            <a:ext cx="2055600" cy="63900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gn="ctr">
              <a:lnSpc>
                <a:spcPct val="100000"/>
              </a:lnSpc>
            </a:pPr>
            <a:r>
              <a:rPr b="1" lang="en-US" sz="1600" spc="-1" strike="noStrike">
                <a:solidFill>
                  <a:srgbClr val="ffffff"/>
                </a:solidFill>
                <a:latin typeface="Calibri"/>
              </a:rPr>
              <a:t>Scope </a:t>
            </a:r>
            <a:endParaRPr b="0" lang="en-IN" sz="1600" spc="-1" strike="noStrike">
              <a:latin typeface="Arial"/>
            </a:endParaRPr>
          </a:p>
        </p:txBody>
      </p:sp>
      <p:sp>
        <p:nvSpPr>
          <p:cNvPr id="144" name="CustomShape 21"/>
          <p:cNvSpPr/>
          <p:nvPr/>
        </p:nvSpPr>
        <p:spPr>
          <a:xfrm>
            <a:off x="2540160" y="1317240"/>
            <a:ext cx="572040" cy="639000"/>
          </a:xfrm>
          <a:prstGeom prst="homePlate">
            <a:avLst>
              <a:gd name="adj" fmla="val 46250"/>
            </a:avLst>
          </a:prstGeom>
          <a:solidFill>
            <a:srgbClr val="808080"/>
          </a:solidFill>
          <a:ln w="25560">
            <a:noFill/>
          </a:ln>
        </p:spPr>
        <p:style>
          <a:lnRef idx="0"/>
          <a:fillRef idx="0"/>
          <a:effectRef idx="0"/>
          <a:fontRef idx="minor"/>
        </p:style>
      </p:sp>
      <p:sp>
        <p:nvSpPr>
          <p:cNvPr id="145" name="CustomShape 22"/>
          <p:cNvSpPr/>
          <p:nvPr/>
        </p:nvSpPr>
        <p:spPr>
          <a:xfrm>
            <a:off x="3137760" y="1317240"/>
            <a:ext cx="4165200" cy="63900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a:lnSpc>
                <a:spcPct val="100000"/>
              </a:lnSpc>
            </a:pPr>
            <a:r>
              <a:rPr b="0" lang="en-US" sz="1200" spc="-1" strike="noStrike">
                <a:solidFill>
                  <a:srgbClr val="000000"/>
                </a:solidFill>
                <a:latin typeface="Calibri"/>
              </a:rPr>
              <a:t>Covers Medical devices intended by its manufacturer to be used for diagnostic , prevention, monitoring, treatment or alleviation of diseases.</a:t>
            </a:r>
            <a:endParaRPr b="0" lang="en-IN" sz="1200" spc="-1" strike="noStrike">
              <a:latin typeface="Arial"/>
            </a:endParaRPr>
          </a:p>
        </p:txBody>
      </p:sp>
      <p:sp>
        <p:nvSpPr>
          <p:cNvPr id="146" name="CustomShape 23"/>
          <p:cNvSpPr/>
          <p:nvPr/>
        </p:nvSpPr>
        <p:spPr>
          <a:xfrm>
            <a:off x="7518240" y="1317240"/>
            <a:ext cx="4389120" cy="68112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a:lnSpc>
                <a:spcPct val="100000"/>
              </a:lnSpc>
            </a:pPr>
            <a:r>
              <a:rPr b="0" lang="en-US" sz="1200" spc="-1" strike="noStrike">
                <a:solidFill>
                  <a:srgbClr val="000000"/>
                </a:solidFill>
                <a:latin typeface="Calibri"/>
              </a:rPr>
              <a:t>Accessories brought under Medical devices classification.</a:t>
            </a:r>
            <a:endParaRPr b="0" lang="en-IN" sz="1200" spc="-1" strike="noStrike">
              <a:latin typeface="Arial"/>
            </a:endParaRPr>
          </a:p>
          <a:p>
            <a:pPr>
              <a:lnSpc>
                <a:spcPct val="100000"/>
              </a:lnSpc>
            </a:pPr>
            <a:r>
              <a:rPr b="0" lang="en-US" sz="1200" spc="-1" strike="noStrike">
                <a:solidFill>
                  <a:srgbClr val="000000"/>
                </a:solidFill>
                <a:latin typeface="Calibri"/>
              </a:rPr>
              <a:t>Extended Scope: Eg., -Contact Lenses </a:t>
            </a:r>
            <a:r>
              <a:rPr b="0" lang="en-IN" sz="1200" spc="-1" strike="noStrike">
                <a:solidFill>
                  <a:srgbClr val="000000"/>
                </a:solidFill>
                <a:latin typeface="Calibri"/>
              </a:rPr>
              <a:t>/ Cleaning, Disinfection or sterilisation of medical devices</a:t>
            </a:r>
            <a:r>
              <a:rPr b="1" lang="en-IN" sz="1200" spc="-1" strike="noStrike">
                <a:solidFill>
                  <a:srgbClr val="000000"/>
                </a:solidFill>
                <a:latin typeface="Calibri"/>
              </a:rPr>
              <a:t>. </a:t>
            </a:r>
            <a:r>
              <a:rPr b="1" lang="en-IN" sz="1200" spc="-1" strike="noStrike">
                <a:solidFill>
                  <a:srgbClr val="ffffff"/>
                </a:solidFill>
                <a:latin typeface="Calibri"/>
              </a:rPr>
              <a:t> </a:t>
            </a:r>
            <a:r>
              <a:rPr b="1" lang="en-US" sz="1200" spc="-1" strike="noStrike">
                <a:solidFill>
                  <a:srgbClr val="000000"/>
                </a:solidFill>
                <a:highlight>
                  <a:srgbClr val="ffff00"/>
                </a:highlight>
                <a:latin typeface="Calibri"/>
              </a:rPr>
              <a:t>Refer Annex XVI for list</a:t>
            </a:r>
            <a:r>
              <a:rPr b="0" lang="en-US" sz="1200" spc="-1" strike="noStrike">
                <a:solidFill>
                  <a:srgbClr val="000000"/>
                </a:solidFill>
                <a:highlight>
                  <a:srgbClr val="ffff00"/>
                </a:highlight>
                <a:latin typeface="Calibri"/>
              </a:rPr>
              <a:t>.</a:t>
            </a:r>
            <a:endParaRPr b="0" lang="en-IN" sz="1200" spc="-1" strike="noStrike">
              <a:latin typeface="Arial"/>
            </a:endParaRPr>
          </a:p>
        </p:txBody>
      </p:sp>
      <p:sp>
        <p:nvSpPr>
          <p:cNvPr id="147" name="CustomShape 24"/>
          <p:cNvSpPr/>
          <p:nvPr/>
        </p:nvSpPr>
        <p:spPr>
          <a:xfrm>
            <a:off x="406440" y="5788440"/>
            <a:ext cx="2055600" cy="63828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gn="ctr">
              <a:lnSpc>
                <a:spcPct val="100000"/>
              </a:lnSpc>
            </a:pPr>
            <a:r>
              <a:rPr b="1" lang="en-US" sz="1600" spc="-1" strike="noStrike">
                <a:solidFill>
                  <a:srgbClr val="ffffff"/>
                </a:solidFill>
                <a:latin typeface="Calibri"/>
              </a:rPr>
              <a:t>Technical File (Technical Documentation) </a:t>
            </a:r>
            <a:endParaRPr b="0" lang="en-IN" sz="1600" spc="-1" strike="noStrike">
              <a:latin typeface="Arial"/>
            </a:endParaRPr>
          </a:p>
        </p:txBody>
      </p:sp>
      <p:sp>
        <p:nvSpPr>
          <p:cNvPr id="148" name="CustomShape 25"/>
          <p:cNvSpPr/>
          <p:nvPr/>
        </p:nvSpPr>
        <p:spPr>
          <a:xfrm>
            <a:off x="2533320" y="5788440"/>
            <a:ext cx="572040" cy="638280"/>
          </a:xfrm>
          <a:prstGeom prst="homePlate">
            <a:avLst>
              <a:gd name="adj" fmla="val 46250"/>
            </a:avLst>
          </a:prstGeom>
          <a:solidFill>
            <a:srgbClr val="808080"/>
          </a:solidFill>
          <a:ln w="25560">
            <a:noFill/>
          </a:ln>
        </p:spPr>
        <p:style>
          <a:lnRef idx="0"/>
          <a:fillRef idx="0"/>
          <a:effectRef idx="0"/>
          <a:fontRef idx="minor"/>
        </p:style>
      </p:sp>
      <p:sp>
        <p:nvSpPr>
          <p:cNvPr id="149" name="CustomShape 26"/>
          <p:cNvSpPr/>
          <p:nvPr/>
        </p:nvSpPr>
        <p:spPr>
          <a:xfrm>
            <a:off x="3137760" y="5788440"/>
            <a:ext cx="4165200" cy="63828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a:lnSpc>
                <a:spcPct val="100000"/>
              </a:lnSpc>
            </a:pPr>
            <a:r>
              <a:rPr b="0" lang="en-US" sz="1200" spc="-1" strike="noStrike">
                <a:solidFill>
                  <a:srgbClr val="000000"/>
                </a:solidFill>
                <a:latin typeface="Calibri"/>
              </a:rPr>
              <a:t>Annex VII section 3. Dossier focused on Safety and not on Clinical Efficacy</a:t>
            </a:r>
            <a:endParaRPr b="0" lang="en-IN" sz="1200" spc="-1" strike="noStrike">
              <a:latin typeface="Arial"/>
            </a:endParaRPr>
          </a:p>
        </p:txBody>
      </p:sp>
      <p:sp>
        <p:nvSpPr>
          <p:cNvPr id="150" name="CustomShape 27"/>
          <p:cNvSpPr/>
          <p:nvPr/>
        </p:nvSpPr>
        <p:spPr>
          <a:xfrm>
            <a:off x="7518240" y="5788440"/>
            <a:ext cx="4389120" cy="638280"/>
          </a:xfrm>
          <a:prstGeom prst="rect">
            <a:avLst/>
          </a:prstGeom>
          <a:solidFill>
            <a:srgbClr val="b3dcff"/>
          </a:solidFill>
          <a:ln w="25560">
            <a:noFill/>
          </a:ln>
        </p:spPr>
        <p:style>
          <a:lnRef idx="0"/>
          <a:fillRef idx="0"/>
          <a:effectRef idx="0"/>
          <a:fontRef idx="minor"/>
        </p:style>
        <p:txBody>
          <a:bodyPr lIns="90000" rIns="90000" tIns="45000" bIns="45000" anchor="ctr">
            <a:noAutofit/>
          </a:bodyPr>
          <a:p>
            <a:pPr>
              <a:lnSpc>
                <a:spcPct val="100000"/>
              </a:lnSpc>
            </a:pPr>
            <a:r>
              <a:rPr b="0" lang="en-US" sz="1200" spc="-1" strike="noStrike">
                <a:solidFill>
                  <a:srgbClr val="000000"/>
                </a:solidFill>
                <a:latin typeface="Calibri"/>
              </a:rPr>
              <a:t>Requirement of additional details, such as</a:t>
            </a:r>
            <a:endParaRPr b="0" lang="en-IN" sz="1200" spc="-1" strike="noStrike">
              <a:latin typeface="Arial"/>
            </a:endParaRPr>
          </a:p>
          <a:p>
            <a:pPr marL="228600" indent="-228240">
              <a:lnSpc>
                <a:spcPct val="100000"/>
              </a:lnSpc>
              <a:buClr>
                <a:srgbClr val="000000"/>
              </a:buClr>
              <a:buFont typeface="Arial"/>
              <a:buChar char="•"/>
            </a:pPr>
            <a:r>
              <a:rPr b="0" lang="en-US" sz="1140" spc="-1" strike="noStrike">
                <a:solidFill>
                  <a:srgbClr val="000000"/>
                </a:solidFill>
                <a:latin typeface="Calibri"/>
              </a:rPr>
              <a:t>Reference to previous &amp; similar generation of device</a:t>
            </a:r>
            <a:endParaRPr b="0" lang="en-IN" sz="114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PMS plan, Product V&amp;V details. </a:t>
            </a:r>
            <a:endParaRPr b="0" lang="en-IN" sz="1200" spc="-1" strike="noStrike">
              <a:latin typeface="Arial"/>
            </a:endParaRPr>
          </a:p>
        </p:txBody>
      </p:sp>
      <p:sp>
        <p:nvSpPr>
          <p:cNvPr id="151" name="CustomShape 28"/>
          <p:cNvSpPr/>
          <p:nvPr/>
        </p:nvSpPr>
        <p:spPr>
          <a:xfrm>
            <a:off x="293400" y="1251360"/>
            <a:ext cx="11802600" cy="5228640"/>
          </a:xfrm>
          <a:prstGeom prst="rect">
            <a:avLst/>
          </a:prstGeom>
          <a:noFill/>
          <a:ln w="19080">
            <a:solidFill>
              <a:srgbClr val="004581"/>
            </a:solidFill>
            <a:miter/>
          </a:ln>
        </p:spPr>
        <p:style>
          <a:lnRef idx="0"/>
          <a:fillRef idx="0"/>
          <a:effectRef idx="0"/>
          <a:fontRef idx="minor"/>
        </p:style>
      </p:sp>
    </p:spTree>
  </p:cSld>
  <mc:AlternateContent>
    <mc:Choice Requires="p14">
      <p:transition spd="slow" p14:dur="2000"/>
    </mc:Choice>
    <mc:Fallback>
      <p:transition spd="slow"/>
    </mc:Fallback>
  </mc:AlternateContent>
  <p:timing>
    <p:tnLst>
      <p:par>
        <p:cTn id="43" dur="indefinite" restart="never" nodeType="tmRoot">
          <p:childTnLst>
            <p:seq>
              <p:cTn id="44" dur="indefinite" nodeType="mainSeq">
                <p:childTnLst>
                  <p:par>
                    <p:cTn id="45" fill="hold">
                      <p:stCondLst>
                        <p:cond delay="indefinite"/>
                      </p:stCondLst>
                      <p:childTnLst>
                        <p:par>
                          <p:cTn id="46" fill="hold">
                            <p:stCondLst>
                              <p:cond delay="0"/>
                            </p:stCondLst>
                            <p:childTnLst>
                              <p:par>
                                <p:cTn id="47" nodeType="clickEffect" fill="hold" presetClass="emph" presetID="1" presetSubtype="2">
                                  <p:stCondLst>
                                    <p:cond delay="0"/>
                                  </p:stCondLst>
                                  <p:childTnLst>
                                    <p:animClr clrSpc="rgb">
                                      <p:cBhvr>
                                        <p:cTn id="48" dur="2000" fill="hold"/>
                                        <p:tgtEl>
                                          <p:spTgt spid="139"/>
                                        </p:tgtEl>
                                        <p:attrNameLst>
                                          <p:attrName>fillcolor</p:attrName>
                                        </p:attrNameLst>
                                      </p:cBhvr>
                                      <p:to>
                                        <a:srgbClr val="00b050"/>
                                      </p:to>
                                    </p:animClr>
                                    <p:set>
                                      <p:cBhvr>
                                        <p:cTn id="49" dur="2000" fill="hold"/>
                                        <p:tgtEl>
                                          <p:spTgt spid="139"/>
                                        </p:tgtEl>
                                        <p:attrNameLst>
                                          <p:attrName>fill.type</p:attrName>
                                        </p:attrNameLst>
                                      </p:cBhvr>
                                      <p:to>
                                        <p:strVal val="solid"/>
                                      </p:to>
                                    </p:set>
                                    <p:set>
                                      <p:cBhvr>
                                        <p:cTn id="50" dur="2000" fill="hold"/>
                                        <p:tgtEl>
                                          <p:spTgt spid="139"/>
                                        </p:tgtEl>
                                        <p:attrNameLst>
                                          <p:attrName>fill.on</p:attrName>
                                        </p:attrNameLst>
                                      </p:cBhvr>
                                    </p:set>
                                  </p:childTnLst>
                                </p:cTn>
                              </p:par>
                              <p:par>
                                <p:cTn id="51" nodeType="withEffect" fill="hold" presetClass="emph" presetID="1" presetSubtype="2">
                                  <p:stCondLst>
                                    <p:cond delay="0"/>
                                  </p:stCondLst>
                                  <p:childTnLst>
                                    <p:animClr clrSpc="rgb">
                                      <p:cBhvr>
                                        <p:cTn id="52" dur="2000" fill="hold"/>
                                        <p:tgtEl>
                                          <p:spTgt spid="141"/>
                                        </p:tgtEl>
                                        <p:attrNameLst>
                                          <p:attrName>fillcolor</p:attrName>
                                        </p:attrNameLst>
                                      </p:cBhvr>
                                      <p:to>
                                        <a:srgbClr val="00b050"/>
                                      </p:to>
                                    </p:animClr>
                                    <p:set>
                                      <p:cBhvr>
                                        <p:cTn id="53" dur="2000" fill="hold"/>
                                        <p:tgtEl>
                                          <p:spTgt spid="141"/>
                                        </p:tgtEl>
                                        <p:attrNameLst>
                                          <p:attrName>fill.type</p:attrName>
                                        </p:attrNameLst>
                                      </p:cBhvr>
                                      <p:to>
                                        <p:strVal val="solid"/>
                                      </p:to>
                                    </p:set>
                                    <p:set>
                                      <p:cBhvr>
                                        <p:cTn id="54" dur="2000" fill="hold"/>
                                        <p:tgtEl>
                                          <p:spTgt spid="141"/>
                                        </p:tgtEl>
                                        <p:attrNameLst>
                                          <p:attrName>fill.on</p:attrName>
                                        </p:attrNameLst>
                                      </p:cBhvr>
                                    </p:set>
                                  </p:childTnLst>
                                </p:cTn>
                              </p:par>
                              <p:par>
                                <p:cTn id="55" nodeType="withEffect" fill="hold" presetClass="emph" presetID="1" presetSubtype="2">
                                  <p:stCondLst>
                                    <p:cond delay="0"/>
                                  </p:stCondLst>
                                  <p:childTnLst>
                                    <p:animClr clrSpc="rgb">
                                      <p:cBhvr>
                                        <p:cTn id="56" dur="2000" fill="hold"/>
                                        <p:tgtEl>
                                          <p:spTgt spid="142"/>
                                        </p:tgtEl>
                                        <p:attrNameLst>
                                          <p:attrName>fillcolor</p:attrName>
                                        </p:attrNameLst>
                                      </p:cBhvr>
                                      <p:to>
                                        <a:srgbClr val="00b050"/>
                                      </p:to>
                                    </p:animClr>
                                    <p:set>
                                      <p:cBhvr>
                                        <p:cTn id="57" dur="2000" fill="hold"/>
                                        <p:tgtEl>
                                          <p:spTgt spid="142"/>
                                        </p:tgtEl>
                                        <p:attrNameLst>
                                          <p:attrName>fill.type</p:attrName>
                                        </p:attrNameLst>
                                      </p:cBhvr>
                                      <p:to>
                                        <p:strVal val="solid"/>
                                      </p:to>
                                    </p:set>
                                    <p:set>
                                      <p:cBhvr>
                                        <p:cTn id="58" dur="2000" fill="hold"/>
                                        <p:tgtEl>
                                          <p:spTgt spid="142"/>
                                        </p:tgtEl>
                                        <p:attrNameLst>
                                          <p:attrName>fill.on</p:attrName>
                                        </p:attrNameLst>
                                      </p:cBhvr>
                                    </p:set>
                                  </p:childTnLst>
                                </p:cTn>
                              </p:par>
                              <p:par>
                                <p:cTn id="59" nodeType="withEffect" fill="hold" presetClass="emph" presetID="1" presetSubtype="2">
                                  <p:stCondLst>
                                    <p:cond delay="0"/>
                                  </p:stCondLst>
                                  <p:childTnLst>
                                    <p:animClr clrSpc="rgb">
                                      <p:cBhvr>
                                        <p:cTn id="60" dur="2000" fill="hold"/>
                                        <p:tgtEl>
                                          <p:spTgt spid="147"/>
                                        </p:tgtEl>
                                        <p:attrNameLst>
                                          <p:attrName>fillcolor</p:attrName>
                                        </p:attrNameLst>
                                      </p:cBhvr>
                                      <p:to>
                                        <a:srgbClr val="00b050"/>
                                      </p:to>
                                    </p:animClr>
                                    <p:set>
                                      <p:cBhvr>
                                        <p:cTn id="61" dur="2000" fill="hold"/>
                                        <p:tgtEl>
                                          <p:spTgt spid="147"/>
                                        </p:tgtEl>
                                        <p:attrNameLst>
                                          <p:attrName>fill.type</p:attrName>
                                        </p:attrNameLst>
                                      </p:cBhvr>
                                      <p:to>
                                        <p:strVal val="solid"/>
                                      </p:to>
                                    </p:set>
                                    <p:set>
                                      <p:cBhvr>
                                        <p:cTn id="62" dur="2000" fill="hold"/>
                                        <p:tgtEl>
                                          <p:spTgt spid="147"/>
                                        </p:tgtEl>
                                        <p:attrNameLst>
                                          <p:attrName>fill.on</p:attrName>
                                        </p:attrNameLst>
                                      </p:cBhvr>
                                    </p:set>
                                  </p:childTnLst>
                                </p:cTn>
                              </p:par>
                              <p:par>
                                <p:cTn id="63" nodeType="withEffect" fill="hold" presetClass="emph" presetID="1" presetSubtype="2">
                                  <p:stCondLst>
                                    <p:cond delay="0"/>
                                  </p:stCondLst>
                                  <p:childTnLst>
                                    <p:animClr clrSpc="rgb">
                                      <p:cBhvr>
                                        <p:cTn id="64" dur="2000" fill="hold"/>
                                        <p:tgtEl>
                                          <p:spTgt spid="149"/>
                                        </p:tgtEl>
                                        <p:attrNameLst>
                                          <p:attrName>fillcolor</p:attrName>
                                        </p:attrNameLst>
                                      </p:cBhvr>
                                      <p:to>
                                        <a:srgbClr val="00b050"/>
                                      </p:to>
                                    </p:animClr>
                                    <p:set>
                                      <p:cBhvr>
                                        <p:cTn id="65" dur="2000" fill="hold"/>
                                        <p:tgtEl>
                                          <p:spTgt spid="149"/>
                                        </p:tgtEl>
                                        <p:attrNameLst>
                                          <p:attrName>fill.type</p:attrName>
                                        </p:attrNameLst>
                                      </p:cBhvr>
                                      <p:to>
                                        <p:strVal val="solid"/>
                                      </p:to>
                                    </p:set>
                                    <p:set>
                                      <p:cBhvr>
                                        <p:cTn id="66" dur="2000" fill="hold"/>
                                        <p:tgtEl>
                                          <p:spTgt spid="149"/>
                                        </p:tgtEl>
                                        <p:attrNameLst>
                                          <p:attrName>fill.on</p:attrName>
                                        </p:attrNameLst>
                                      </p:cBhvr>
                                    </p:set>
                                  </p:childTnLst>
                                </p:cTn>
                              </p:par>
                              <p:par>
                                <p:cTn id="67" nodeType="withEffect" fill="hold" presetClass="emph" presetID="1" presetSubtype="2">
                                  <p:stCondLst>
                                    <p:cond delay="0"/>
                                  </p:stCondLst>
                                  <p:childTnLst>
                                    <p:animClr clrSpc="rgb">
                                      <p:cBhvr>
                                        <p:cTn id="68" dur="2000" fill="hold"/>
                                        <p:tgtEl>
                                          <p:spTgt spid="150"/>
                                        </p:tgtEl>
                                        <p:attrNameLst>
                                          <p:attrName>fillcolor</p:attrName>
                                        </p:attrNameLst>
                                      </p:cBhvr>
                                      <p:to>
                                        <a:srgbClr val="00b050"/>
                                      </p:to>
                                    </p:animClr>
                                    <p:set>
                                      <p:cBhvr>
                                        <p:cTn id="69" dur="2000" fill="hold"/>
                                        <p:tgtEl>
                                          <p:spTgt spid="150"/>
                                        </p:tgtEl>
                                        <p:attrNameLst>
                                          <p:attrName>fill.type</p:attrName>
                                        </p:attrNameLst>
                                      </p:cBhvr>
                                      <p:to>
                                        <p:strVal val="solid"/>
                                      </p:to>
                                    </p:set>
                                    <p:set>
                                      <p:cBhvr>
                                        <p:cTn id="70" dur="2000" fill="hold"/>
                                        <p:tgtEl>
                                          <p:spTgt spid="150"/>
                                        </p:tgtEl>
                                        <p:attrNameLst>
                                          <p:attrName>fill.on</p:attrName>
                                        </p:attrNameLst>
                                      </p:cBhvr>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TextShape 1"/>
          <p:cNvSpPr txBox="1"/>
          <p:nvPr/>
        </p:nvSpPr>
        <p:spPr>
          <a:xfrm>
            <a:off x="406440" y="0"/>
            <a:ext cx="11378880" cy="673560"/>
          </a:xfrm>
          <a:prstGeom prst="rect">
            <a:avLst/>
          </a:prstGeom>
          <a:noFill/>
          <a:ln>
            <a:noFill/>
          </a:ln>
        </p:spPr>
        <p:txBody>
          <a:bodyPr anchor="b">
            <a:noAutofit/>
          </a:bodyPr>
          <a:p>
            <a:pPr>
              <a:lnSpc>
                <a:spcPct val="90000"/>
              </a:lnSpc>
            </a:pP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(2/3)</a:t>
            </a:r>
            <a:endParaRPr b="0" lang="en-US" sz="3200" spc="-1" strike="noStrike">
              <a:solidFill>
                <a:srgbClr val="000000"/>
              </a:solidFill>
              <a:latin typeface="Calibri"/>
            </a:endParaRPr>
          </a:p>
        </p:txBody>
      </p:sp>
      <p:sp>
        <p:nvSpPr>
          <p:cNvPr id="153" name="CustomShape 2"/>
          <p:cNvSpPr/>
          <p:nvPr/>
        </p:nvSpPr>
        <p:spPr>
          <a:xfrm>
            <a:off x="406440" y="3906720"/>
            <a:ext cx="1726920" cy="178488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nSpc>
                <a:spcPct val="100000"/>
              </a:lnSpc>
            </a:pPr>
            <a:r>
              <a:rPr b="1" lang="en-US" sz="1200" spc="-1" strike="noStrike">
                <a:solidFill>
                  <a:srgbClr val="ffffff"/>
                </a:solidFill>
                <a:latin typeface="Calibri"/>
              </a:rPr>
              <a:t>Product Classification </a:t>
            </a:r>
            <a:endParaRPr b="0" lang="en-IN" sz="1200" spc="-1" strike="noStrike">
              <a:latin typeface="Arial"/>
            </a:endParaRPr>
          </a:p>
        </p:txBody>
      </p:sp>
      <p:sp>
        <p:nvSpPr>
          <p:cNvPr id="154" name="CustomShape 3"/>
          <p:cNvSpPr/>
          <p:nvPr/>
        </p:nvSpPr>
        <p:spPr>
          <a:xfrm>
            <a:off x="2201400" y="3906720"/>
            <a:ext cx="541440" cy="1784880"/>
          </a:xfrm>
          <a:prstGeom prst="homePlate">
            <a:avLst>
              <a:gd name="adj" fmla="val 50000"/>
            </a:avLst>
          </a:prstGeom>
          <a:solidFill>
            <a:srgbClr val="808080"/>
          </a:solidFill>
          <a:ln w="25560">
            <a:noFill/>
          </a:ln>
        </p:spPr>
        <p:style>
          <a:lnRef idx="0"/>
          <a:fillRef idx="0"/>
          <a:effectRef idx="0"/>
          <a:fontRef idx="minor"/>
        </p:style>
      </p:sp>
      <p:sp>
        <p:nvSpPr>
          <p:cNvPr id="155" name="CustomShape 4"/>
          <p:cNvSpPr/>
          <p:nvPr/>
        </p:nvSpPr>
        <p:spPr>
          <a:xfrm>
            <a:off x="406440" y="5757480"/>
            <a:ext cx="1726920" cy="68724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nSpc>
                <a:spcPct val="100000"/>
              </a:lnSpc>
            </a:pPr>
            <a:r>
              <a:rPr b="1" lang="en-US" sz="1200" spc="-1" strike="noStrike">
                <a:solidFill>
                  <a:srgbClr val="ffffff"/>
                </a:solidFill>
                <a:latin typeface="Calibri"/>
              </a:rPr>
              <a:t>Recertification</a:t>
            </a:r>
            <a:endParaRPr b="0" lang="en-IN" sz="1200" spc="-1" strike="noStrike">
              <a:latin typeface="Arial"/>
            </a:endParaRPr>
          </a:p>
        </p:txBody>
      </p:sp>
      <p:sp>
        <p:nvSpPr>
          <p:cNvPr id="156" name="CustomShape 5"/>
          <p:cNvSpPr/>
          <p:nvPr/>
        </p:nvSpPr>
        <p:spPr>
          <a:xfrm>
            <a:off x="2201400" y="5757480"/>
            <a:ext cx="541440" cy="687240"/>
          </a:xfrm>
          <a:prstGeom prst="homePlate">
            <a:avLst>
              <a:gd name="adj" fmla="val 50000"/>
            </a:avLst>
          </a:prstGeom>
          <a:solidFill>
            <a:srgbClr val="808080"/>
          </a:solidFill>
          <a:ln w="25560">
            <a:noFill/>
          </a:ln>
        </p:spPr>
        <p:style>
          <a:lnRef idx="0"/>
          <a:fillRef idx="0"/>
          <a:effectRef idx="0"/>
          <a:fontRef idx="minor"/>
        </p:style>
      </p:sp>
      <p:sp>
        <p:nvSpPr>
          <p:cNvPr id="157" name="CustomShape 6"/>
          <p:cNvSpPr/>
          <p:nvPr/>
        </p:nvSpPr>
        <p:spPr>
          <a:xfrm>
            <a:off x="406440" y="1317240"/>
            <a:ext cx="1726920" cy="252324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nSpc>
                <a:spcPct val="100000"/>
              </a:lnSpc>
            </a:pPr>
            <a:r>
              <a:rPr b="1" lang="en-US" sz="1200" spc="-1" strike="noStrike">
                <a:solidFill>
                  <a:srgbClr val="ffffff"/>
                </a:solidFill>
                <a:latin typeface="Calibri"/>
              </a:rPr>
              <a:t>Clinical Evaluation</a:t>
            </a:r>
            <a:endParaRPr b="0" lang="en-IN" sz="1200" spc="-1" strike="noStrike">
              <a:latin typeface="Arial"/>
            </a:endParaRPr>
          </a:p>
        </p:txBody>
      </p:sp>
      <p:sp>
        <p:nvSpPr>
          <p:cNvPr id="158" name="CustomShape 7"/>
          <p:cNvSpPr/>
          <p:nvPr/>
        </p:nvSpPr>
        <p:spPr>
          <a:xfrm>
            <a:off x="2201400" y="1317240"/>
            <a:ext cx="572040" cy="2523240"/>
          </a:xfrm>
          <a:prstGeom prst="homePlate">
            <a:avLst>
              <a:gd name="adj" fmla="val 46250"/>
            </a:avLst>
          </a:prstGeom>
          <a:solidFill>
            <a:srgbClr val="808080"/>
          </a:solidFill>
          <a:ln w="25560">
            <a:noFill/>
          </a:ln>
        </p:spPr>
        <p:style>
          <a:lnRef idx="0"/>
          <a:fillRef idx="0"/>
          <a:effectRef idx="0"/>
          <a:fontRef idx="minor"/>
        </p:style>
      </p:sp>
      <p:sp>
        <p:nvSpPr>
          <p:cNvPr id="159" name="CustomShape 8"/>
          <p:cNvSpPr/>
          <p:nvPr/>
        </p:nvSpPr>
        <p:spPr>
          <a:xfrm>
            <a:off x="293400" y="1251360"/>
            <a:ext cx="11694960" cy="5250600"/>
          </a:xfrm>
          <a:prstGeom prst="rect">
            <a:avLst/>
          </a:prstGeom>
          <a:noFill/>
          <a:ln w="19080">
            <a:solidFill>
              <a:srgbClr val="004581"/>
            </a:solidFill>
            <a:miter/>
          </a:ln>
        </p:spPr>
        <p:style>
          <a:lnRef idx="0"/>
          <a:fillRef idx="0"/>
          <a:effectRef idx="0"/>
          <a:fontRef idx="minor"/>
        </p:style>
      </p:sp>
      <p:grpSp>
        <p:nvGrpSpPr>
          <p:cNvPr id="160" name="Group 9"/>
          <p:cNvGrpSpPr/>
          <p:nvPr/>
        </p:nvGrpSpPr>
        <p:grpSpPr>
          <a:xfrm>
            <a:off x="2875320" y="5757480"/>
            <a:ext cx="9051840" cy="687240"/>
            <a:chOff x="2875320" y="5757480"/>
            <a:chExt cx="9051840" cy="687240"/>
          </a:xfrm>
        </p:grpSpPr>
        <p:sp>
          <p:nvSpPr>
            <p:cNvPr id="161" name="CustomShape 10"/>
            <p:cNvSpPr/>
            <p:nvPr/>
          </p:nvSpPr>
          <p:spPr>
            <a:xfrm>
              <a:off x="2875320" y="5757480"/>
              <a:ext cx="4446000" cy="687240"/>
            </a:xfrm>
            <a:prstGeom prst="rect">
              <a:avLst/>
            </a:prstGeom>
            <a:solidFill>
              <a:srgbClr val="b3dcff"/>
            </a:solidFill>
            <a:ln w="25560">
              <a:noFill/>
            </a:ln>
          </p:spPr>
          <p:style>
            <a:lnRef idx="0"/>
            <a:fillRef idx="0"/>
            <a:effectRef idx="0"/>
            <a:fontRef idx="minor"/>
          </p:style>
          <p:txBody>
            <a:bodyPr lIns="90000" rIns="90000" tIns="45000" bIns="45000">
              <a:noAutofit/>
            </a:bodyPr>
            <a:p>
              <a:pPr marL="228600" indent="-228240">
                <a:lnSpc>
                  <a:spcPct val="100000"/>
                </a:lnSpc>
                <a:buClr>
                  <a:srgbClr val="000000"/>
                </a:buClr>
                <a:buFont typeface="Arial"/>
                <a:buChar char="•"/>
              </a:pPr>
              <a:r>
                <a:rPr b="0" lang="en-US" sz="1200" spc="-1" strike="noStrike">
                  <a:solidFill>
                    <a:srgbClr val="000000"/>
                  </a:solidFill>
                  <a:latin typeface="Calibri"/>
                </a:rPr>
                <a:t>…</a:t>
              </a:r>
              <a:endParaRPr b="0" lang="en-IN" sz="1200" spc="-1" strike="noStrike">
                <a:latin typeface="Arial"/>
              </a:endParaRPr>
            </a:p>
          </p:txBody>
        </p:sp>
        <p:sp>
          <p:nvSpPr>
            <p:cNvPr id="162" name="CustomShape 11"/>
            <p:cNvSpPr/>
            <p:nvPr/>
          </p:nvSpPr>
          <p:spPr>
            <a:xfrm>
              <a:off x="7391880" y="5757480"/>
              <a:ext cx="4535280" cy="687240"/>
            </a:xfrm>
            <a:prstGeom prst="rect">
              <a:avLst/>
            </a:prstGeom>
            <a:solidFill>
              <a:srgbClr val="b3dcff"/>
            </a:solidFill>
            <a:ln w="25560">
              <a:noFill/>
            </a:ln>
          </p:spPr>
          <p:style>
            <a:lnRef idx="0"/>
            <a:fillRef idx="0"/>
            <a:effectRef idx="0"/>
            <a:fontRef idx="minor"/>
          </p:style>
          <p:txBody>
            <a:bodyPr lIns="90000" rIns="90000" tIns="45000" bIns="45000">
              <a:noAutofit/>
            </a:bodyPr>
            <a:p>
              <a:pPr marL="228600" indent="-228240">
                <a:lnSpc>
                  <a:spcPct val="100000"/>
                </a:lnSpc>
                <a:buClr>
                  <a:srgbClr val="000000"/>
                </a:buClr>
                <a:buFont typeface="Arial"/>
                <a:buChar char="•"/>
              </a:pPr>
              <a:r>
                <a:rPr b="1" lang="en-IN" sz="1200" spc="-1" strike="noStrike">
                  <a:solidFill>
                    <a:srgbClr val="000000"/>
                  </a:solidFill>
                  <a:latin typeface="Calibri"/>
                </a:rPr>
                <a:t>No “grandfathering” provisions </a:t>
              </a:r>
              <a:r>
                <a:rPr b="0" lang="en-IN" sz="1200" spc="-1" strike="noStrike">
                  <a:solidFill>
                    <a:srgbClr val="000000"/>
                  </a:solidFill>
                  <a:latin typeface="Calibri"/>
                </a:rPr>
                <a:t>– Under the MDR, all currently approved devices must be recertified </a:t>
              </a:r>
              <a:endParaRPr b="0" lang="en-IN" sz="1200" spc="-1" strike="noStrike">
                <a:latin typeface="Arial"/>
              </a:endParaRPr>
            </a:p>
          </p:txBody>
        </p:sp>
      </p:grpSp>
      <p:grpSp>
        <p:nvGrpSpPr>
          <p:cNvPr id="163" name="Group 12"/>
          <p:cNvGrpSpPr/>
          <p:nvPr/>
        </p:nvGrpSpPr>
        <p:grpSpPr>
          <a:xfrm>
            <a:off x="2875320" y="1317240"/>
            <a:ext cx="9051840" cy="2523240"/>
            <a:chOff x="2875320" y="1317240"/>
            <a:chExt cx="9051840" cy="2523240"/>
          </a:xfrm>
        </p:grpSpPr>
        <p:sp>
          <p:nvSpPr>
            <p:cNvPr id="164" name="CustomShape 13"/>
            <p:cNvSpPr/>
            <p:nvPr/>
          </p:nvSpPr>
          <p:spPr>
            <a:xfrm>
              <a:off x="2875320" y="1317240"/>
              <a:ext cx="4446000" cy="2462400"/>
            </a:xfrm>
            <a:prstGeom prst="rect">
              <a:avLst/>
            </a:prstGeom>
            <a:solidFill>
              <a:srgbClr val="b3dcff"/>
            </a:solidFill>
            <a:ln w="25560">
              <a:noFill/>
            </a:ln>
          </p:spPr>
          <p:style>
            <a:lnRef idx="0"/>
            <a:fillRef idx="0"/>
            <a:effectRef idx="0"/>
            <a:fontRef idx="minor"/>
          </p:style>
          <p:txBody>
            <a:bodyPr lIns="90000" rIns="90000" tIns="45000" bIns="45000">
              <a:spAutoFit/>
            </a:bodyPr>
            <a:p>
              <a:pPr>
                <a:lnSpc>
                  <a:spcPct val="100000"/>
                </a:lnSpc>
              </a:pPr>
              <a:r>
                <a:rPr b="0" lang="en-US" sz="1200" spc="-1" strike="noStrike">
                  <a:solidFill>
                    <a:srgbClr val="000000"/>
                  </a:solidFill>
                  <a:latin typeface="Calibri"/>
                </a:rPr>
                <a:t>Clinical Evaluation must follow a procedure based on: </a:t>
              </a:r>
              <a:endParaRPr b="0" lang="en-IN" sz="120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1.1.1. either a critical evaluation of the relevant scientific literature currently available relating to the safety, performance, design characteristics and Intended purpose of the device</a:t>
              </a:r>
              <a:endParaRPr b="0" lang="en-IN" sz="120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There is demonstration of equivalence of the device to the device to which the data relates, and</a:t>
              </a:r>
              <a:endParaRPr b="0" lang="en-IN" sz="120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The data adequately demonstrate compliance with the relevant essential requirements.</a:t>
              </a:r>
              <a:endParaRPr b="0" lang="en-IN" sz="120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1.1.2. OR a critical evaluation of the results of all clinical investigations made.</a:t>
              </a:r>
              <a:endParaRPr b="0" lang="en-IN" sz="120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1.1.3. OR a critical evaluation of the combined clinical data provided </a:t>
              </a:r>
              <a:endParaRPr b="0" lang="en-IN" sz="1200" spc="-1" strike="noStrike">
                <a:latin typeface="Arial"/>
              </a:endParaRPr>
            </a:p>
          </p:txBody>
        </p:sp>
        <p:sp>
          <p:nvSpPr>
            <p:cNvPr id="165" name="CustomShape 14"/>
            <p:cNvSpPr/>
            <p:nvPr/>
          </p:nvSpPr>
          <p:spPr>
            <a:xfrm>
              <a:off x="7391880" y="1317240"/>
              <a:ext cx="4535280" cy="2523240"/>
            </a:xfrm>
            <a:prstGeom prst="rect">
              <a:avLst/>
            </a:prstGeom>
            <a:solidFill>
              <a:srgbClr val="b3dcff"/>
            </a:solidFill>
            <a:ln>
              <a:noFill/>
            </a:ln>
          </p:spPr>
          <p:style>
            <a:lnRef idx="0"/>
            <a:fillRef idx="0"/>
            <a:effectRef idx="0"/>
            <a:fontRef idx="minor"/>
          </p:style>
          <p:txBody>
            <a:bodyPr lIns="96120" rIns="96120" tIns="96120" bIns="96120">
              <a:noAutofit/>
            </a:bodyPr>
            <a:p>
              <a:pPr marL="228600" indent="-228240">
                <a:lnSpc>
                  <a:spcPct val="90000"/>
                </a:lnSpc>
                <a:spcAft>
                  <a:spcPts val="400"/>
                </a:spcAft>
                <a:buClr>
                  <a:srgbClr val="000000"/>
                </a:buClr>
                <a:buFont typeface="Arial"/>
                <a:buChar char="•"/>
              </a:pPr>
              <a:r>
                <a:rPr b="0" lang="en-US" sz="1200" spc="-1" strike="noStrike">
                  <a:solidFill>
                    <a:srgbClr val="000000"/>
                  </a:solidFill>
                  <a:latin typeface="Calibri"/>
                </a:rPr>
                <a:t>Establish and update a clinical evaluation plan</a:t>
              </a:r>
              <a:endParaRPr b="0" lang="en-IN" sz="1200" spc="-1" strike="noStrike">
                <a:latin typeface="Arial"/>
              </a:endParaRPr>
            </a:p>
            <a:p>
              <a:pPr marL="228600" indent="-228240">
                <a:lnSpc>
                  <a:spcPct val="90000"/>
                </a:lnSpc>
                <a:spcAft>
                  <a:spcPts val="400"/>
                </a:spcAft>
                <a:buClr>
                  <a:srgbClr val="000000"/>
                </a:buClr>
                <a:buFont typeface="Arial"/>
                <a:buChar char="•"/>
              </a:pPr>
              <a:r>
                <a:rPr b="0" lang="en-US" sz="1200" spc="-1" strike="noStrike">
                  <a:solidFill>
                    <a:srgbClr val="000000"/>
                  </a:solidFill>
                  <a:latin typeface="Calibri"/>
                </a:rPr>
                <a:t>Clinical evaluation can only be based on clinical data of a similar device </a:t>
              </a:r>
              <a:endParaRPr b="0" lang="en-IN" sz="1200" spc="-1" strike="noStrike">
                <a:latin typeface="Arial"/>
              </a:endParaRPr>
            </a:p>
            <a:p>
              <a:pPr marL="228600" indent="-228240">
                <a:lnSpc>
                  <a:spcPct val="90000"/>
                </a:lnSpc>
                <a:spcAft>
                  <a:spcPts val="400"/>
                </a:spcAft>
                <a:buClr>
                  <a:srgbClr val="000000"/>
                </a:buClr>
                <a:buFont typeface="Arial"/>
                <a:buChar char="•"/>
              </a:pPr>
              <a:r>
                <a:rPr b="0" lang="en-US" sz="1200" spc="-1" strike="noStrike">
                  <a:solidFill>
                    <a:srgbClr val="000000"/>
                  </a:solidFill>
                  <a:latin typeface="Calibri"/>
                </a:rPr>
                <a:t>Clinical investigation shall address intended purpose, clinical benefits, performance &amp; device safety</a:t>
              </a:r>
              <a:endParaRPr b="0" lang="en-IN" sz="1200" spc="-1" strike="noStrike">
                <a:latin typeface="Arial"/>
              </a:endParaRPr>
            </a:p>
            <a:p>
              <a:pPr marL="228600" indent="-228240">
                <a:lnSpc>
                  <a:spcPct val="90000"/>
                </a:lnSpc>
                <a:spcAft>
                  <a:spcPts val="400"/>
                </a:spcAft>
                <a:buClr>
                  <a:srgbClr val="000000"/>
                </a:buClr>
                <a:buFont typeface="Arial"/>
                <a:buChar char="•"/>
              </a:pPr>
              <a:r>
                <a:rPr b="0" lang="en-US" sz="1200" spc="-1" strike="noStrike">
                  <a:solidFill>
                    <a:srgbClr val="000000"/>
                  </a:solidFill>
                  <a:latin typeface="Calibri"/>
                </a:rPr>
                <a:t>Clinical investigations shall be subject to scientific and ethical review.</a:t>
              </a:r>
              <a:endParaRPr b="0" lang="en-IN" sz="1200" spc="-1" strike="noStrike">
                <a:latin typeface="Arial"/>
              </a:endParaRPr>
            </a:p>
            <a:p>
              <a:pPr marL="228600" indent="-228240">
                <a:lnSpc>
                  <a:spcPct val="90000"/>
                </a:lnSpc>
                <a:spcAft>
                  <a:spcPts val="400"/>
                </a:spcAft>
                <a:buClr>
                  <a:srgbClr val="000000"/>
                </a:buClr>
                <a:buFont typeface="Arial"/>
                <a:buChar char="•"/>
              </a:pPr>
              <a:r>
                <a:rPr b="0" lang="en-US" sz="1200" spc="-1" strike="noStrike">
                  <a:solidFill>
                    <a:srgbClr val="000000"/>
                  </a:solidFill>
                  <a:latin typeface="Calibri"/>
                </a:rPr>
                <a:t>Post market clinical follow up becomes mandatory and integral to update risk management and clinical evaluation for all medical devices.</a:t>
              </a:r>
              <a:endParaRPr b="0" lang="en-IN" sz="1200" spc="-1" strike="noStrike">
                <a:latin typeface="Arial"/>
              </a:endParaRPr>
            </a:p>
          </p:txBody>
        </p:sp>
      </p:grpSp>
      <p:sp>
        <p:nvSpPr>
          <p:cNvPr id="166" name="CustomShape 15"/>
          <p:cNvSpPr/>
          <p:nvPr/>
        </p:nvSpPr>
        <p:spPr>
          <a:xfrm>
            <a:off x="2875320" y="3906720"/>
            <a:ext cx="4446000" cy="1784880"/>
          </a:xfrm>
          <a:prstGeom prst="rect">
            <a:avLst/>
          </a:prstGeom>
          <a:solidFill>
            <a:srgbClr val="b3dcff"/>
          </a:solidFill>
          <a:ln w="25560">
            <a:noFill/>
          </a:ln>
        </p:spPr>
        <p:style>
          <a:lnRef idx="0"/>
          <a:fillRef idx="0"/>
          <a:effectRef idx="0"/>
          <a:fontRef idx="minor"/>
        </p:style>
        <p:txBody>
          <a:bodyPr lIns="90000" rIns="90000" tIns="45000" bIns="45000">
            <a:noAutofit/>
          </a:bodyPr>
          <a:p>
            <a:pPr marL="228600" indent="-228240">
              <a:lnSpc>
                <a:spcPct val="100000"/>
              </a:lnSpc>
              <a:buClr>
                <a:srgbClr val="000000"/>
              </a:buClr>
              <a:buFont typeface="Arial"/>
              <a:buChar char="•"/>
            </a:pPr>
            <a:r>
              <a:rPr b="0" lang="en-US" sz="1200" spc="-1" strike="noStrike">
                <a:solidFill>
                  <a:srgbClr val="000000"/>
                </a:solidFill>
                <a:latin typeface="Calibri"/>
              </a:rPr>
              <a:t>Active Implantable devices are covered under Directive 90/385/EEC</a:t>
            </a:r>
            <a:endParaRPr b="0" lang="en-IN" sz="120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Surgical Meshes - Not Covered</a:t>
            </a:r>
            <a:endParaRPr b="0" lang="en-IN" sz="120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No Separate classification for product software (i.e., Software, which drives a device or influences the use of a device, falls automatically in the same class.)</a:t>
            </a:r>
            <a:endParaRPr b="0" lang="en-IN" sz="1200" spc="-1" strike="noStrike">
              <a:latin typeface="Arial"/>
            </a:endParaRPr>
          </a:p>
          <a:p>
            <a:pPr>
              <a:lnSpc>
                <a:spcPct val="100000"/>
              </a:lnSpc>
            </a:pPr>
            <a:endParaRPr b="0" lang="en-IN" sz="1200" spc="-1" strike="noStrike">
              <a:latin typeface="Arial"/>
            </a:endParaRPr>
          </a:p>
        </p:txBody>
      </p:sp>
      <p:sp>
        <p:nvSpPr>
          <p:cNvPr id="167" name="CustomShape 16"/>
          <p:cNvSpPr/>
          <p:nvPr/>
        </p:nvSpPr>
        <p:spPr>
          <a:xfrm>
            <a:off x="7391880" y="3906720"/>
            <a:ext cx="4535280" cy="1914840"/>
          </a:xfrm>
          <a:prstGeom prst="rect">
            <a:avLst/>
          </a:prstGeom>
          <a:solidFill>
            <a:srgbClr val="b3dcff"/>
          </a:solidFill>
          <a:ln w="25560">
            <a:noFill/>
          </a:ln>
        </p:spPr>
        <p:style>
          <a:lnRef idx="0"/>
          <a:fillRef idx="0"/>
          <a:effectRef idx="0"/>
          <a:fontRef idx="minor"/>
        </p:style>
        <p:txBody>
          <a:bodyPr lIns="90000" rIns="90000" tIns="45000" bIns="45000">
            <a:spAutoFit/>
          </a:bodyPr>
          <a:p>
            <a:pPr>
              <a:lnSpc>
                <a:spcPct val="100000"/>
              </a:lnSpc>
            </a:pPr>
            <a:r>
              <a:rPr b="0" lang="en-US" sz="1200" spc="-1" strike="noStrike">
                <a:solidFill>
                  <a:srgbClr val="000000"/>
                </a:solidFill>
                <a:latin typeface="Calibri"/>
              </a:rPr>
              <a:t>NEWLY ADDED</a:t>
            </a:r>
            <a:endParaRPr b="0" lang="en-IN" sz="120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Surgical meshes” added as class III devices</a:t>
            </a:r>
            <a:endParaRPr b="0" lang="en-IN" sz="120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Product Software is classified as IIa, IIb or III based on intent of use and severity</a:t>
            </a:r>
            <a:endParaRPr b="0" lang="en-IN" sz="120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All devices incorporating or consisting of nanomaterial are in class III</a:t>
            </a:r>
            <a:endParaRPr b="0" lang="en-IN" sz="1200" spc="-1" strike="noStrike">
              <a:latin typeface="Arial"/>
            </a:endParaRPr>
          </a:p>
          <a:p>
            <a:pPr marL="228600" indent="-228240">
              <a:lnSpc>
                <a:spcPct val="100000"/>
              </a:lnSpc>
              <a:buClr>
                <a:srgbClr val="000000"/>
              </a:buClr>
              <a:buFont typeface="Arial"/>
              <a:buChar char="•"/>
            </a:pPr>
            <a:r>
              <a:rPr b="0" lang="en-US" sz="1200" spc="-1" strike="noStrike">
                <a:solidFill>
                  <a:srgbClr val="000000"/>
                </a:solidFill>
                <a:latin typeface="Calibri"/>
              </a:rPr>
              <a:t>Devices with substances that are intended to be introduced into the human body or applied on skin and that are absorbed by or locally dispersed in the human body are: in class III</a:t>
            </a:r>
            <a:endParaRPr b="0" lang="en-IN" sz="1200" spc="-1" strike="noStrike">
              <a:latin typeface="Arial"/>
            </a:endParaRPr>
          </a:p>
        </p:txBody>
      </p:sp>
      <p:sp>
        <p:nvSpPr>
          <p:cNvPr id="168" name="CustomShape 17"/>
          <p:cNvSpPr/>
          <p:nvPr/>
        </p:nvSpPr>
        <p:spPr>
          <a:xfrm>
            <a:off x="3137760" y="841320"/>
            <a:ext cx="4165200" cy="416160"/>
          </a:xfrm>
          <a:prstGeom prst="round2SameRect">
            <a:avLst>
              <a:gd name="adj1" fmla="val 16667"/>
              <a:gd name="adj2" fmla="val 0"/>
            </a:avLst>
          </a:prstGeom>
          <a:solidFill>
            <a:srgbClr val="004581"/>
          </a:solidFill>
          <a:ln>
            <a:noFill/>
          </a:ln>
        </p:spPr>
        <p:style>
          <a:lnRef idx="0"/>
          <a:fillRef idx="0"/>
          <a:effectRef idx="0"/>
          <a:fontRef idx="minor"/>
        </p:style>
        <p:txBody>
          <a:bodyPr wrap="none" lIns="90000" rIns="90000" tIns="47880" bIns="47880">
            <a:noAutofit/>
          </a:bodyPr>
          <a:p>
            <a:pPr>
              <a:lnSpc>
                <a:spcPct val="100000"/>
              </a:lnSpc>
            </a:pPr>
            <a:r>
              <a:rPr b="1" lang="en-US" sz="1870" spc="-1" strike="noStrike">
                <a:solidFill>
                  <a:srgbClr val="ffffff"/>
                </a:solidFill>
                <a:latin typeface="Calibri"/>
              </a:rPr>
              <a:t>MDD 93/42/EEC</a:t>
            </a:r>
            <a:endParaRPr b="0" lang="en-IN" sz="1870" spc="-1" strike="noStrike">
              <a:latin typeface="Arial"/>
            </a:endParaRPr>
          </a:p>
        </p:txBody>
      </p:sp>
      <p:sp>
        <p:nvSpPr>
          <p:cNvPr id="169" name="CustomShape 18"/>
          <p:cNvSpPr/>
          <p:nvPr/>
        </p:nvSpPr>
        <p:spPr>
          <a:xfrm>
            <a:off x="7518240" y="841320"/>
            <a:ext cx="4389120" cy="416160"/>
          </a:xfrm>
          <a:prstGeom prst="round2SameRect">
            <a:avLst>
              <a:gd name="adj1" fmla="val 16667"/>
              <a:gd name="adj2" fmla="val 0"/>
            </a:avLst>
          </a:prstGeom>
          <a:solidFill>
            <a:srgbClr val="004581"/>
          </a:solidFill>
          <a:ln>
            <a:noFill/>
          </a:ln>
        </p:spPr>
        <p:style>
          <a:lnRef idx="0"/>
          <a:fillRef idx="0"/>
          <a:effectRef idx="0"/>
          <a:fontRef idx="minor"/>
        </p:style>
        <p:txBody>
          <a:bodyPr wrap="none" lIns="90000" rIns="90000" tIns="47880" bIns="47880">
            <a:noAutofit/>
          </a:bodyPr>
          <a:p>
            <a:pPr>
              <a:lnSpc>
                <a:spcPct val="100000"/>
              </a:lnSpc>
            </a:pPr>
            <a:r>
              <a:rPr b="1" lang="en-US" sz="1870" spc="-1" strike="noStrike">
                <a:solidFill>
                  <a:srgbClr val="ffffff"/>
                </a:solidFill>
                <a:latin typeface="Calibri"/>
              </a:rPr>
              <a:t>EU MDR</a:t>
            </a:r>
            <a:endParaRPr b="0" lang="en-IN" sz="1870" spc="-1" strike="noStrike">
              <a:latin typeface="Arial"/>
            </a:endParaRPr>
          </a:p>
        </p:txBody>
      </p:sp>
      <p:pic>
        <p:nvPicPr>
          <p:cNvPr id="170" name="" descr=""/>
          <p:cNvPicPr/>
          <p:nvPr/>
        </p:nvPicPr>
        <p:blipFill>
          <a:blip r:embed="rId1"/>
          <a:stretch/>
        </p:blipFill>
        <p:spPr>
          <a:xfrm>
            <a:off x="360" y="0"/>
            <a:ext cx="360" cy="360"/>
          </a:xfrm>
          <a:prstGeom prst="rect">
            <a:avLst/>
          </a:prstGeom>
          <a:ln>
            <a:noFill/>
          </a:ln>
        </p:spPr>
      </p:pic>
    </p:spTree>
  </p:cSld>
  <mc:AlternateContent>
    <mc:Choice Requires="p14">
      <p:transition spd="slow" p14:dur="2000"/>
    </mc:Choice>
    <mc:Fallback>
      <p:transition spd="slow"/>
    </mc:Fallback>
  </mc:AlternateContent>
  <p:timing>
    <p:tnLst>
      <p:par>
        <p:cTn id="71" dur="indefinite" restart="never" nodeType="tmRoot">
          <p:childTnLst>
            <p:seq>
              <p:cTn id="72" dur="indefinite" nodeType="mainSeq">
                <p:childTnLst>
                  <p:par>
                    <p:cTn id="73" fill="hold">
                      <p:stCondLst>
                        <p:cond delay="indefinite"/>
                      </p:stCondLst>
                      <p:childTnLst>
                        <p:par>
                          <p:cTn id="74" fill="hold">
                            <p:stCondLst>
                              <p:cond delay="0"/>
                            </p:stCondLst>
                            <p:childTnLst>
                              <p:par>
                                <p:cTn id="75" nodeType="clickEffect" fill="hold" presetClass="emph" presetID="1" presetSubtype="2">
                                  <p:stCondLst>
                                    <p:cond delay="0"/>
                                  </p:stCondLst>
                                  <p:childTnLst>
                                    <p:animClr clrSpc="rgb">
                                      <p:cBhvr>
                                        <p:cTn id="76" dur="2000" fill="hold"/>
                                        <p:tgtEl>
                                          <p:spTgt spid="153"/>
                                        </p:tgtEl>
                                        <p:attrNameLst>
                                          <p:attrName>fillcolor</p:attrName>
                                        </p:attrNameLst>
                                      </p:cBhvr>
                                      <p:to>
                                        <a:srgbClr val="00b050"/>
                                      </p:to>
                                    </p:animClr>
                                    <p:set>
                                      <p:cBhvr>
                                        <p:cTn id="77" dur="2000" fill="hold"/>
                                        <p:tgtEl>
                                          <p:spTgt spid="153"/>
                                        </p:tgtEl>
                                        <p:attrNameLst>
                                          <p:attrName>fill.type</p:attrName>
                                        </p:attrNameLst>
                                      </p:cBhvr>
                                      <p:to>
                                        <p:strVal val="solid"/>
                                      </p:to>
                                    </p:set>
                                    <p:set>
                                      <p:cBhvr>
                                        <p:cTn id="78" dur="2000" fill="hold"/>
                                        <p:tgtEl>
                                          <p:spTgt spid="153"/>
                                        </p:tgtEl>
                                        <p:attrNameLst>
                                          <p:attrName>fill.on</p:attrName>
                                        </p:attrNameLst>
                                      </p:cBhvr>
                                    </p:set>
                                  </p:childTnLst>
                                </p:cTn>
                              </p:par>
                              <p:par>
                                <p:cTn id="79" nodeType="withEffect" fill="hold" presetClass="emph" presetID="1" presetSubtype="2">
                                  <p:stCondLst>
                                    <p:cond delay="0"/>
                                  </p:stCondLst>
                                  <p:childTnLst>
                                    <p:animClr clrSpc="rgb">
                                      <p:cBhvr>
                                        <p:cTn id="80" dur="2000" fill="hold"/>
                                        <p:tgtEl>
                                          <p:spTgt spid="166"/>
                                        </p:tgtEl>
                                        <p:attrNameLst>
                                          <p:attrName>fillcolor</p:attrName>
                                        </p:attrNameLst>
                                      </p:cBhvr>
                                      <p:to>
                                        <a:srgbClr val="00b050"/>
                                      </p:to>
                                    </p:animClr>
                                    <p:set>
                                      <p:cBhvr>
                                        <p:cTn id="81" dur="2000" fill="hold"/>
                                        <p:tgtEl>
                                          <p:spTgt spid="166"/>
                                        </p:tgtEl>
                                        <p:attrNameLst>
                                          <p:attrName>fill.type</p:attrName>
                                        </p:attrNameLst>
                                      </p:cBhvr>
                                      <p:to>
                                        <p:strVal val="solid"/>
                                      </p:to>
                                    </p:set>
                                    <p:set>
                                      <p:cBhvr>
                                        <p:cTn id="82" dur="2000" fill="hold"/>
                                        <p:tgtEl>
                                          <p:spTgt spid="166"/>
                                        </p:tgtEl>
                                        <p:attrNameLst>
                                          <p:attrName>fill.on</p:attrName>
                                        </p:attrNameLst>
                                      </p:cBhvr>
                                    </p:set>
                                  </p:childTnLst>
                                </p:cTn>
                              </p:par>
                              <p:par>
                                <p:cTn id="83" nodeType="withEffect" fill="hold" presetClass="emph" presetID="1" presetSubtype="2">
                                  <p:stCondLst>
                                    <p:cond delay="0"/>
                                  </p:stCondLst>
                                  <p:childTnLst>
                                    <p:animClr clrSpc="rgb">
                                      <p:cBhvr>
                                        <p:cTn id="84" dur="2000" fill="hold"/>
                                        <p:tgtEl>
                                          <p:spTgt spid="167"/>
                                        </p:tgtEl>
                                        <p:attrNameLst>
                                          <p:attrName>fillcolor</p:attrName>
                                        </p:attrNameLst>
                                      </p:cBhvr>
                                      <p:to>
                                        <a:srgbClr val="00b050"/>
                                      </p:to>
                                    </p:animClr>
                                    <p:set>
                                      <p:cBhvr>
                                        <p:cTn id="85" dur="2000" fill="hold"/>
                                        <p:tgtEl>
                                          <p:spTgt spid="167"/>
                                        </p:tgtEl>
                                        <p:attrNameLst>
                                          <p:attrName>fill.type</p:attrName>
                                        </p:attrNameLst>
                                      </p:cBhvr>
                                      <p:to>
                                        <p:strVal val="solid"/>
                                      </p:to>
                                    </p:set>
                                    <p:set>
                                      <p:cBhvr>
                                        <p:cTn id="86" dur="2000" fill="hold"/>
                                        <p:tgtEl>
                                          <p:spTgt spid="167"/>
                                        </p:tgtEl>
                                        <p:attrNameLst>
                                          <p:attrName>fill.on</p:attrName>
                                        </p:attrNameLst>
                                      </p:cBhvr>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TextShape 1"/>
          <p:cNvSpPr txBox="1"/>
          <p:nvPr/>
        </p:nvSpPr>
        <p:spPr>
          <a:xfrm>
            <a:off x="406440" y="0"/>
            <a:ext cx="11378880" cy="673560"/>
          </a:xfrm>
          <a:prstGeom prst="rect">
            <a:avLst/>
          </a:prstGeom>
          <a:noFill/>
          <a:ln>
            <a:noFill/>
          </a:ln>
        </p:spPr>
        <p:txBody>
          <a:bodyPr anchor="b">
            <a:noAutofit/>
          </a:bodyPr>
          <a:p>
            <a:pPr>
              <a:lnSpc>
                <a:spcPct val="90000"/>
              </a:lnSpc>
            </a:pPr>
            <a:r>
              <a:rPr b="0" lang="en-US" sz="3200" spc="-1" strike="noStrike">
                <a:solidFill>
                  <a:srgbClr val="404040"/>
                </a:solidFill>
                <a:latin typeface="Calibri"/>
                <a:ea typeface="Calibri"/>
              </a:rPr>
              <a:t>Major Changes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	</a:t>
            </a:r>
            <a:r>
              <a:rPr b="0" lang="en-US" sz="3200" spc="-1" strike="noStrike">
                <a:solidFill>
                  <a:srgbClr val="404040"/>
                </a:solidFill>
                <a:latin typeface="Calibri"/>
                <a:ea typeface="Calibri"/>
              </a:rPr>
              <a:t>(3/3)</a:t>
            </a:r>
            <a:endParaRPr b="0" lang="en-US" sz="3200" spc="-1" strike="noStrike">
              <a:solidFill>
                <a:srgbClr val="000000"/>
              </a:solidFill>
              <a:latin typeface="Calibri"/>
            </a:endParaRPr>
          </a:p>
        </p:txBody>
      </p:sp>
      <p:sp>
        <p:nvSpPr>
          <p:cNvPr id="172" name="CustomShape 2"/>
          <p:cNvSpPr/>
          <p:nvPr/>
        </p:nvSpPr>
        <p:spPr>
          <a:xfrm>
            <a:off x="406440" y="3186000"/>
            <a:ext cx="1726920" cy="123084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nSpc>
                <a:spcPct val="100000"/>
              </a:lnSpc>
            </a:pPr>
            <a:r>
              <a:rPr b="1" lang="en-US" sz="1470" spc="-1" strike="noStrike">
                <a:solidFill>
                  <a:srgbClr val="ffffff"/>
                </a:solidFill>
                <a:latin typeface="Calibri"/>
              </a:rPr>
              <a:t>Qualified Person</a:t>
            </a:r>
            <a:endParaRPr b="0" lang="en-IN" sz="1470" spc="-1" strike="noStrike">
              <a:latin typeface="Arial"/>
            </a:endParaRPr>
          </a:p>
        </p:txBody>
      </p:sp>
      <p:sp>
        <p:nvSpPr>
          <p:cNvPr id="173" name="CustomShape 3"/>
          <p:cNvSpPr/>
          <p:nvPr/>
        </p:nvSpPr>
        <p:spPr>
          <a:xfrm>
            <a:off x="2201400" y="3186000"/>
            <a:ext cx="541440" cy="1230840"/>
          </a:xfrm>
          <a:prstGeom prst="homePlate">
            <a:avLst>
              <a:gd name="adj" fmla="val 50000"/>
            </a:avLst>
          </a:prstGeom>
          <a:solidFill>
            <a:srgbClr val="808080"/>
          </a:solidFill>
          <a:ln w="25560">
            <a:noFill/>
          </a:ln>
        </p:spPr>
        <p:style>
          <a:lnRef idx="0"/>
          <a:fillRef idx="0"/>
          <a:effectRef idx="0"/>
          <a:fontRef idx="minor"/>
        </p:style>
      </p:sp>
      <p:sp>
        <p:nvSpPr>
          <p:cNvPr id="174" name="CustomShape 4"/>
          <p:cNvSpPr/>
          <p:nvPr/>
        </p:nvSpPr>
        <p:spPr>
          <a:xfrm>
            <a:off x="406440" y="4516200"/>
            <a:ext cx="1726920" cy="192852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nSpc>
                <a:spcPct val="100000"/>
              </a:lnSpc>
            </a:pPr>
            <a:r>
              <a:rPr b="1" lang="en-US" sz="1470" spc="-1" strike="noStrike">
                <a:solidFill>
                  <a:srgbClr val="ffffff"/>
                </a:solidFill>
                <a:latin typeface="Calibri"/>
              </a:rPr>
              <a:t>Notified Body (NB) And conformity Assessment</a:t>
            </a:r>
            <a:endParaRPr b="0" lang="en-IN" sz="1470" spc="-1" strike="noStrike">
              <a:latin typeface="Arial"/>
            </a:endParaRPr>
          </a:p>
        </p:txBody>
      </p:sp>
      <p:sp>
        <p:nvSpPr>
          <p:cNvPr id="175" name="CustomShape 5"/>
          <p:cNvSpPr/>
          <p:nvPr/>
        </p:nvSpPr>
        <p:spPr>
          <a:xfrm>
            <a:off x="2201400" y="4516200"/>
            <a:ext cx="541440" cy="1928520"/>
          </a:xfrm>
          <a:prstGeom prst="homePlate">
            <a:avLst>
              <a:gd name="adj" fmla="val 50000"/>
            </a:avLst>
          </a:prstGeom>
          <a:solidFill>
            <a:srgbClr val="808080"/>
          </a:solidFill>
          <a:ln w="25560">
            <a:noFill/>
          </a:ln>
        </p:spPr>
        <p:style>
          <a:lnRef idx="0"/>
          <a:fillRef idx="0"/>
          <a:effectRef idx="0"/>
          <a:fontRef idx="minor"/>
        </p:style>
      </p:sp>
      <p:sp>
        <p:nvSpPr>
          <p:cNvPr id="176" name="CustomShape 6"/>
          <p:cNvSpPr/>
          <p:nvPr/>
        </p:nvSpPr>
        <p:spPr>
          <a:xfrm>
            <a:off x="406440" y="1317240"/>
            <a:ext cx="1726920" cy="1769400"/>
          </a:xfrm>
          <a:prstGeom prst="rect">
            <a:avLst/>
          </a:prstGeom>
          <a:solidFill>
            <a:srgbClr val="00b0f0"/>
          </a:solidFill>
          <a:ln w="25560">
            <a:noFill/>
          </a:ln>
        </p:spPr>
        <p:style>
          <a:lnRef idx="0"/>
          <a:fillRef idx="0"/>
          <a:effectRef idx="0"/>
          <a:fontRef idx="minor"/>
        </p:style>
        <p:txBody>
          <a:bodyPr lIns="90000" rIns="90000" tIns="45000" bIns="45000" anchor="ctr">
            <a:noAutofit/>
          </a:bodyPr>
          <a:p>
            <a:pPr>
              <a:lnSpc>
                <a:spcPct val="100000"/>
              </a:lnSpc>
            </a:pPr>
            <a:r>
              <a:rPr b="1" lang="en-US" sz="1470" spc="-1" strike="noStrike">
                <a:solidFill>
                  <a:srgbClr val="ffffff"/>
                </a:solidFill>
                <a:latin typeface="Calibri"/>
              </a:rPr>
              <a:t>Distribution Chain</a:t>
            </a:r>
            <a:endParaRPr b="0" lang="en-IN" sz="1470" spc="-1" strike="noStrike">
              <a:latin typeface="Arial"/>
            </a:endParaRPr>
          </a:p>
        </p:txBody>
      </p:sp>
      <p:sp>
        <p:nvSpPr>
          <p:cNvPr id="177" name="CustomShape 7"/>
          <p:cNvSpPr/>
          <p:nvPr/>
        </p:nvSpPr>
        <p:spPr>
          <a:xfrm>
            <a:off x="2201400" y="1317240"/>
            <a:ext cx="572040" cy="1769400"/>
          </a:xfrm>
          <a:prstGeom prst="homePlate">
            <a:avLst>
              <a:gd name="adj" fmla="val 46250"/>
            </a:avLst>
          </a:prstGeom>
          <a:solidFill>
            <a:srgbClr val="808080"/>
          </a:solidFill>
          <a:ln w="25560">
            <a:noFill/>
          </a:ln>
        </p:spPr>
        <p:style>
          <a:lnRef idx="0"/>
          <a:fillRef idx="0"/>
          <a:effectRef idx="0"/>
          <a:fontRef idx="minor"/>
        </p:style>
      </p:sp>
      <p:sp>
        <p:nvSpPr>
          <p:cNvPr id="178" name="CustomShape 8"/>
          <p:cNvSpPr/>
          <p:nvPr/>
        </p:nvSpPr>
        <p:spPr>
          <a:xfrm>
            <a:off x="293400" y="1251360"/>
            <a:ext cx="11694960" cy="5250600"/>
          </a:xfrm>
          <a:prstGeom prst="rect">
            <a:avLst/>
          </a:prstGeom>
          <a:noFill/>
          <a:ln w="19080">
            <a:solidFill>
              <a:srgbClr val="004581"/>
            </a:solidFill>
            <a:miter/>
          </a:ln>
        </p:spPr>
        <p:style>
          <a:lnRef idx="0"/>
          <a:fillRef idx="0"/>
          <a:effectRef idx="0"/>
          <a:fontRef idx="minor"/>
        </p:style>
      </p:sp>
      <p:sp>
        <p:nvSpPr>
          <p:cNvPr id="179" name="CustomShape 9"/>
          <p:cNvSpPr/>
          <p:nvPr/>
        </p:nvSpPr>
        <p:spPr>
          <a:xfrm>
            <a:off x="2875320" y="3186000"/>
            <a:ext cx="4446000" cy="1230840"/>
          </a:xfrm>
          <a:prstGeom prst="rect">
            <a:avLst/>
          </a:prstGeom>
          <a:solidFill>
            <a:srgbClr val="b3dcff"/>
          </a:solidFill>
          <a:ln w="25560">
            <a:noFill/>
          </a:ln>
        </p:spPr>
        <p:style>
          <a:lnRef idx="0"/>
          <a:fillRef idx="0"/>
          <a:effectRef idx="0"/>
          <a:fontRef idx="minor"/>
        </p:style>
        <p:txBody>
          <a:bodyPr lIns="90000" rIns="90000" tIns="45000" bIns="45000">
            <a:noAutofit/>
          </a:bodyPr>
          <a:p>
            <a:pPr marL="228600" indent="-228240">
              <a:lnSpc>
                <a:spcPct val="100000"/>
              </a:lnSpc>
              <a:buClr>
                <a:srgbClr val="000000"/>
              </a:buClr>
              <a:buFont typeface="Arial"/>
              <a:buChar char="•"/>
            </a:pPr>
            <a:r>
              <a:rPr b="0" lang="en-US" sz="1470" spc="-1" strike="noStrike">
                <a:solidFill>
                  <a:srgbClr val="000000"/>
                </a:solidFill>
                <a:latin typeface="Calibri"/>
              </a:rPr>
              <a:t>No Such Requirement</a:t>
            </a:r>
            <a:endParaRPr b="0" lang="en-IN" sz="1470" spc="-1" strike="noStrike">
              <a:latin typeface="Arial"/>
            </a:endParaRPr>
          </a:p>
        </p:txBody>
      </p:sp>
      <p:sp>
        <p:nvSpPr>
          <p:cNvPr id="180" name="CustomShape 10"/>
          <p:cNvSpPr/>
          <p:nvPr/>
        </p:nvSpPr>
        <p:spPr>
          <a:xfrm>
            <a:off x="7391880" y="3186000"/>
            <a:ext cx="4535280" cy="1230840"/>
          </a:xfrm>
          <a:prstGeom prst="rect">
            <a:avLst/>
          </a:prstGeom>
          <a:solidFill>
            <a:srgbClr val="b3dcff"/>
          </a:solidFill>
          <a:ln w="25560">
            <a:noFill/>
          </a:ln>
        </p:spPr>
        <p:style>
          <a:lnRef idx="0"/>
          <a:fillRef idx="0"/>
          <a:effectRef idx="0"/>
          <a:fontRef idx="minor"/>
        </p:style>
        <p:txBody>
          <a:bodyPr lIns="90000" rIns="90000" tIns="45000" bIns="45000">
            <a:noAutofit/>
          </a:bodyPr>
          <a:p>
            <a:pPr marL="228600" indent="-228240">
              <a:lnSpc>
                <a:spcPct val="100000"/>
              </a:lnSpc>
              <a:buClr>
                <a:srgbClr val="000000"/>
              </a:buClr>
              <a:buFont typeface="Arial"/>
              <a:buChar char="•"/>
            </a:pPr>
            <a:r>
              <a:rPr b="0" lang="en-US" sz="1470" spc="-1" strike="noStrike">
                <a:solidFill>
                  <a:srgbClr val="000000"/>
                </a:solidFill>
                <a:latin typeface="Calibri"/>
              </a:rPr>
              <a:t>Identification of qualified person.</a:t>
            </a:r>
            <a:endParaRPr b="0" lang="en-IN" sz="1470" spc="-1" strike="noStrike">
              <a:latin typeface="Arial"/>
            </a:endParaRPr>
          </a:p>
          <a:p>
            <a:pPr marL="228600" indent="-228240">
              <a:lnSpc>
                <a:spcPct val="100000"/>
              </a:lnSpc>
              <a:buClr>
                <a:srgbClr val="000000"/>
              </a:buClr>
              <a:buFont typeface="Arial"/>
              <a:buChar char="•"/>
            </a:pPr>
            <a:r>
              <a:rPr b="0" lang="en-US" sz="1470" spc="-1" strike="noStrike">
                <a:solidFill>
                  <a:srgbClr val="000000"/>
                </a:solidFill>
                <a:latin typeface="Calibri"/>
              </a:rPr>
              <a:t>Document specific qualifications of this individual relative to the required tasks.</a:t>
            </a:r>
            <a:endParaRPr b="0" lang="en-IN" sz="1470" spc="-1" strike="noStrike">
              <a:latin typeface="Arial"/>
            </a:endParaRPr>
          </a:p>
          <a:p>
            <a:pPr marL="228600" indent="-228240">
              <a:lnSpc>
                <a:spcPct val="100000"/>
              </a:lnSpc>
              <a:buClr>
                <a:srgbClr val="000000"/>
              </a:buClr>
              <a:buFont typeface="Arial"/>
              <a:buChar char="•"/>
            </a:pPr>
            <a:r>
              <a:rPr b="0" lang="en-US" sz="1470" spc="-1" strike="noStrike">
                <a:solidFill>
                  <a:srgbClr val="000000"/>
                </a:solidFill>
                <a:latin typeface="Calibri"/>
              </a:rPr>
              <a:t>Regulatory representative for all manufacturers.</a:t>
            </a:r>
            <a:endParaRPr b="0" lang="en-IN" sz="1470" spc="-1" strike="noStrike">
              <a:latin typeface="Arial"/>
            </a:endParaRPr>
          </a:p>
        </p:txBody>
      </p:sp>
      <p:sp>
        <p:nvSpPr>
          <p:cNvPr id="181" name="CustomShape 11"/>
          <p:cNvSpPr/>
          <p:nvPr/>
        </p:nvSpPr>
        <p:spPr>
          <a:xfrm>
            <a:off x="2875320" y="4516200"/>
            <a:ext cx="4446000" cy="2104920"/>
          </a:xfrm>
          <a:prstGeom prst="rect">
            <a:avLst/>
          </a:prstGeom>
          <a:solidFill>
            <a:srgbClr val="b3dcff"/>
          </a:solidFill>
          <a:ln w="25560">
            <a:noFill/>
          </a:ln>
        </p:spPr>
        <p:style>
          <a:lnRef idx="0"/>
          <a:fillRef idx="0"/>
          <a:effectRef idx="0"/>
          <a:fontRef idx="minor"/>
        </p:style>
        <p:txBody>
          <a:bodyPr lIns="90000" rIns="90000" tIns="45000" bIns="45000">
            <a:spAutoFit/>
          </a:bodyPr>
          <a:p>
            <a:pPr>
              <a:lnSpc>
                <a:spcPct val="100000"/>
              </a:lnSpc>
            </a:pPr>
            <a:r>
              <a:rPr b="0" lang="en-US" sz="1470" spc="-1" strike="noStrike">
                <a:solidFill>
                  <a:srgbClr val="000000"/>
                </a:solidFill>
                <a:latin typeface="Calibri"/>
              </a:rPr>
              <a:t>Notified body shall inform its competent authority about all certificates issued, modified, supplemented, suspended, withdrawn or refused and the other notified bodies within scope of this Directive about certificates suspended, withdrawn or refused and, on request, about certificates issued. The notified body shall also make available, on request, all additional relevant info.</a:t>
            </a:r>
            <a:endParaRPr b="0" lang="en-IN" sz="1470" spc="-1" strike="noStrike">
              <a:latin typeface="Arial"/>
            </a:endParaRPr>
          </a:p>
        </p:txBody>
      </p:sp>
      <p:sp>
        <p:nvSpPr>
          <p:cNvPr id="182" name="CustomShape 12"/>
          <p:cNvSpPr/>
          <p:nvPr/>
        </p:nvSpPr>
        <p:spPr>
          <a:xfrm>
            <a:off x="7391880" y="4516200"/>
            <a:ext cx="4535280" cy="1928520"/>
          </a:xfrm>
          <a:prstGeom prst="rect">
            <a:avLst/>
          </a:prstGeom>
          <a:solidFill>
            <a:srgbClr val="b3dcff"/>
          </a:solidFill>
          <a:ln w="25560">
            <a:noFill/>
          </a:ln>
        </p:spPr>
        <p:style>
          <a:lnRef idx="0"/>
          <a:fillRef idx="0"/>
          <a:effectRef idx="0"/>
          <a:fontRef idx="minor"/>
        </p:style>
        <p:txBody>
          <a:bodyPr lIns="90000" rIns="90000" tIns="45000" bIns="45000">
            <a:noAutofit/>
          </a:bodyPr>
          <a:p>
            <a:pPr marL="228600" indent="-228240">
              <a:lnSpc>
                <a:spcPct val="100000"/>
              </a:lnSpc>
              <a:spcAft>
                <a:spcPts val="400"/>
              </a:spcAft>
              <a:buClr>
                <a:srgbClr val="000000"/>
              </a:buClr>
              <a:buFont typeface="Arial"/>
              <a:buChar char="•"/>
            </a:pPr>
            <a:r>
              <a:rPr b="0" lang="en-IN" sz="1470" spc="-1" strike="noStrike">
                <a:solidFill>
                  <a:srgbClr val="000000"/>
                </a:solidFill>
                <a:latin typeface="Calibri"/>
              </a:rPr>
              <a:t>Increased scrutiny from NB in reviews and QMS audits</a:t>
            </a:r>
            <a:endParaRPr b="0" lang="en-IN" sz="1470" spc="-1" strike="noStrike">
              <a:latin typeface="Arial"/>
            </a:endParaRPr>
          </a:p>
          <a:p>
            <a:pPr marL="228600" indent="-228240">
              <a:lnSpc>
                <a:spcPct val="100000"/>
              </a:lnSpc>
              <a:spcAft>
                <a:spcPts val="400"/>
              </a:spcAft>
              <a:buClr>
                <a:srgbClr val="000000"/>
              </a:buClr>
              <a:buFont typeface="Arial"/>
              <a:buChar char="•"/>
            </a:pPr>
            <a:r>
              <a:rPr b="0" lang="en-IN" sz="1470" spc="-1" strike="noStrike">
                <a:solidFill>
                  <a:srgbClr val="000000"/>
                </a:solidFill>
                <a:latin typeface="Calibri"/>
              </a:rPr>
              <a:t>Increased NB auditing requirements (Unannounced Audits)</a:t>
            </a:r>
            <a:endParaRPr b="0" lang="en-IN" sz="1470" spc="-1" strike="noStrike">
              <a:latin typeface="Arial"/>
            </a:endParaRPr>
          </a:p>
          <a:p>
            <a:pPr marL="228600" indent="-228240">
              <a:lnSpc>
                <a:spcPct val="100000"/>
              </a:lnSpc>
              <a:spcAft>
                <a:spcPts val="400"/>
              </a:spcAft>
              <a:buClr>
                <a:srgbClr val="000000"/>
              </a:buClr>
              <a:buFont typeface="Arial"/>
              <a:buChar char="•"/>
            </a:pPr>
            <a:r>
              <a:rPr b="0" lang="en-IN" sz="1470" spc="-1" strike="noStrike">
                <a:solidFill>
                  <a:srgbClr val="000000"/>
                </a:solidFill>
                <a:latin typeface="Calibri"/>
              </a:rPr>
              <a:t>NB shall notify the competent authorities, certificates it has granted to devices, the conformity assessment of which has been performed. </a:t>
            </a:r>
            <a:endParaRPr b="0" lang="en-IN" sz="1470" spc="-1" strike="noStrike">
              <a:latin typeface="Arial"/>
            </a:endParaRPr>
          </a:p>
        </p:txBody>
      </p:sp>
      <p:sp>
        <p:nvSpPr>
          <p:cNvPr id="183" name="CustomShape 13"/>
          <p:cNvSpPr/>
          <p:nvPr/>
        </p:nvSpPr>
        <p:spPr>
          <a:xfrm>
            <a:off x="2875320" y="1317240"/>
            <a:ext cx="4446000" cy="1769400"/>
          </a:xfrm>
          <a:prstGeom prst="rect">
            <a:avLst/>
          </a:prstGeom>
          <a:solidFill>
            <a:srgbClr val="b3dcff"/>
          </a:solidFill>
          <a:ln w="25560">
            <a:noFill/>
          </a:ln>
        </p:spPr>
        <p:style>
          <a:lnRef idx="0"/>
          <a:fillRef idx="0"/>
          <a:effectRef idx="0"/>
          <a:fontRef idx="minor"/>
        </p:style>
        <p:txBody>
          <a:bodyPr lIns="90000" rIns="90000" tIns="45000" bIns="45000">
            <a:noAutofit/>
          </a:bodyPr>
          <a:p>
            <a:pPr>
              <a:lnSpc>
                <a:spcPct val="100000"/>
              </a:lnSpc>
            </a:pPr>
            <a:r>
              <a:rPr b="0" lang="en-US" sz="1470" spc="-1" strike="noStrike">
                <a:solidFill>
                  <a:srgbClr val="000000"/>
                </a:solidFill>
                <a:latin typeface="Calibri"/>
              </a:rPr>
              <a:t>No Such Requirement</a:t>
            </a:r>
            <a:endParaRPr b="0" lang="en-IN" sz="1470" spc="-1" strike="noStrike">
              <a:latin typeface="Arial"/>
            </a:endParaRPr>
          </a:p>
        </p:txBody>
      </p:sp>
      <p:sp>
        <p:nvSpPr>
          <p:cNvPr id="184" name="CustomShape 14"/>
          <p:cNvSpPr/>
          <p:nvPr/>
        </p:nvSpPr>
        <p:spPr>
          <a:xfrm>
            <a:off x="7391880" y="1317240"/>
            <a:ext cx="4535280" cy="2356560"/>
          </a:xfrm>
          <a:prstGeom prst="rect">
            <a:avLst/>
          </a:prstGeom>
          <a:solidFill>
            <a:srgbClr val="b3dcff"/>
          </a:solidFill>
          <a:ln>
            <a:noFill/>
          </a:ln>
        </p:spPr>
        <p:style>
          <a:lnRef idx="0"/>
          <a:fillRef idx="0"/>
          <a:effectRef idx="0"/>
          <a:fontRef idx="minor"/>
        </p:style>
        <p:txBody>
          <a:bodyPr lIns="96120" rIns="96120" tIns="96120" bIns="96120">
            <a:spAutoFit/>
          </a:bodyPr>
          <a:p>
            <a:pPr>
              <a:lnSpc>
                <a:spcPct val="90000"/>
              </a:lnSpc>
              <a:tabLst>
                <a:tab algn="l" pos="0"/>
              </a:tabLst>
            </a:pPr>
            <a:r>
              <a:rPr b="0" lang="en-US" sz="1470" spc="-1" strike="noStrike">
                <a:solidFill>
                  <a:srgbClr val="000000"/>
                </a:solidFill>
                <a:latin typeface="Calibri"/>
              </a:rPr>
              <a:t>General obligations of distributors, such as:</a:t>
            </a:r>
            <a:endParaRPr b="0" lang="en-IN" sz="1470" spc="-1" strike="noStrike">
              <a:latin typeface="Arial"/>
            </a:endParaRPr>
          </a:p>
          <a:p>
            <a:pPr marL="228600" indent="-228240">
              <a:lnSpc>
                <a:spcPct val="90000"/>
              </a:lnSpc>
              <a:spcAft>
                <a:spcPts val="400"/>
              </a:spcAft>
              <a:buClr>
                <a:srgbClr val="000000"/>
              </a:buClr>
              <a:buFont typeface="Arial"/>
              <a:buChar char="•"/>
              <a:tabLst>
                <a:tab algn="l" pos="0"/>
              </a:tabLst>
            </a:pPr>
            <a:r>
              <a:rPr b="0" lang="en-US" sz="1470" spc="-1" strike="noStrike">
                <a:solidFill>
                  <a:srgbClr val="000000"/>
                </a:solidFill>
                <a:latin typeface="Calibri"/>
              </a:rPr>
              <a:t>Manufacturer has complied with import requirements</a:t>
            </a:r>
            <a:endParaRPr b="0" lang="en-IN" sz="1470" spc="-1" strike="noStrike">
              <a:latin typeface="Arial"/>
            </a:endParaRPr>
          </a:p>
          <a:p>
            <a:pPr marL="228600" indent="-228240">
              <a:lnSpc>
                <a:spcPct val="90000"/>
              </a:lnSpc>
              <a:spcAft>
                <a:spcPts val="400"/>
              </a:spcAft>
              <a:buClr>
                <a:srgbClr val="000000"/>
              </a:buClr>
              <a:buFont typeface="Arial"/>
              <a:buChar char="•"/>
              <a:tabLst>
                <a:tab algn="l" pos="0"/>
              </a:tabLst>
            </a:pPr>
            <a:r>
              <a:rPr b="0" lang="en-US" sz="1470" spc="-1" strike="noStrike">
                <a:solidFill>
                  <a:srgbClr val="000000"/>
                </a:solidFill>
                <a:latin typeface="Calibri"/>
              </a:rPr>
              <a:t>Manufacturer has Complied with UDI requirements</a:t>
            </a:r>
            <a:endParaRPr b="0" lang="en-IN" sz="1470" spc="-1" strike="noStrike">
              <a:latin typeface="Arial"/>
            </a:endParaRPr>
          </a:p>
          <a:p>
            <a:pPr marL="228600" indent="-228240">
              <a:lnSpc>
                <a:spcPct val="90000"/>
              </a:lnSpc>
              <a:spcAft>
                <a:spcPts val="400"/>
              </a:spcAft>
              <a:buClr>
                <a:srgbClr val="000000"/>
              </a:buClr>
              <a:buFont typeface="Arial"/>
              <a:buChar char="•"/>
              <a:tabLst>
                <a:tab algn="l" pos="0"/>
              </a:tabLst>
            </a:pPr>
            <a:r>
              <a:rPr b="0" lang="en-US" sz="1470" spc="-1" strike="noStrike">
                <a:solidFill>
                  <a:srgbClr val="000000"/>
                </a:solidFill>
                <a:latin typeface="Calibri"/>
              </a:rPr>
              <a:t>Ensure storage and transport is as set out by manufacturer</a:t>
            </a:r>
            <a:endParaRPr b="0" lang="en-IN" sz="1470" spc="-1" strike="noStrike">
              <a:latin typeface="Arial"/>
            </a:endParaRPr>
          </a:p>
          <a:p>
            <a:pPr marL="228600" indent="-228240">
              <a:lnSpc>
                <a:spcPct val="90000"/>
              </a:lnSpc>
              <a:spcAft>
                <a:spcPts val="400"/>
              </a:spcAft>
              <a:buClr>
                <a:srgbClr val="000000"/>
              </a:buClr>
              <a:buFont typeface="Arial"/>
              <a:buChar char="•"/>
              <a:tabLst>
                <a:tab algn="l" pos="0"/>
              </a:tabLst>
            </a:pPr>
            <a:r>
              <a:rPr b="0" lang="en-US" sz="1470" spc="-1" strike="noStrike">
                <a:solidFill>
                  <a:srgbClr val="000000"/>
                </a:solidFill>
                <a:latin typeface="Calibri"/>
              </a:rPr>
              <a:t>Also in certain cases obligations of manufacturers apply to distributor, importer</a:t>
            </a:r>
            <a:endParaRPr b="0" lang="en-IN" sz="1470" spc="-1" strike="noStrike">
              <a:latin typeface="Arial"/>
            </a:endParaRPr>
          </a:p>
        </p:txBody>
      </p:sp>
      <p:sp>
        <p:nvSpPr>
          <p:cNvPr id="185" name="CustomShape 15"/>
          <p:cNvSpPr/>
          <p:nvPr/>
        </p:nvSpPr>
        <p:spPr>
          <a:xfrm>
            <a:off x="3137760" y="841320"/>
            <a:ext cx="4165200" cy="416160"/>
          </a:xfrm>
          <a:prstGeom prst="round2SameRect">
            <a:avLst>
              <a:gd name="adj1" fmla="val 16667"/>
              <a:gd name="adj2" fmla="val 0"/>
            </a:avLst>
          </a:prstGeom>
          <a:solidFill>
            <a:srgbClr val="004581"/>
          </a:solidFill>
          <a:ln>
            <a:noFill/>
          </a:ln>
        </p:spPr>
        <p:style>
          <a:lnRef idx="0"/>
          <a:fillRef idx="0"/>
          <a:effectRef idx="0"/>
          <a:fontRef idx="minor"/>
        </p:style>
        <p:txBody>
          <a:bodyPr wrap="none" lIns="90000" rIns="90000" tIns="47880" bIns="47880">
            <a:noAutofit/>
          </a:bodyPr>
          <a:p>
            <a:pPr>
              <a:lnSpc>
                <a:spcPct val="100000"/>
              </a:lnSpc>
            </a:pPr>
            <a:r>
              <a:rPr b="1" lang="en-US" sz="1870" spc="-1" strike="noStrike">
                <a:solidFill>
                  <a:srgbClr val="ffffff"/>
                </a:solidFill>
                <a:latin typeface="Calibri"/>
              </a:rPr>
              <a:t>MDD 93/42/EEC</a:t>
            </a:r>
            <a:endParaRPr b="0" lang="en-IN" sz="1870" spc="-1" strike="noStrike">
              <a:latin typeface="Arial"/>
            </a:endParaRPr>
          </a:p>
        </p:txBody>
      </p:sp>
      <p:sp>
        <p:nvSpPr>
          <p:cNvPr id="186" name="CustomShape 16"/>
          <p:cNvSpPr/>
          <p:nvPr/>
        </p:nvSpPr>
        <p:spPr>
          <a:xfrm>
            <a:off x="7518240" y="841320"/>
            <a:ext cx="4389120" cy="416160"/>
          </a:xfrm>
          <a:prstGeom prst="round2SameRect">
            <a:avLst>
              <a:gd name="adj1" fmla="val 16667"/>
              <a:gd name="adj2" fmla="val 0"/>
            </a:avLst>
          </a:prstGeom>
          <a:solidFill>
            <a:srgbClr val="004581"/>
          </a:solidFill>
          <a:ln>
            <a:noFill/>
          </a:ln>
        </p:spPr>
        <p:style>
          <a:lnRef idx="0"/>
          <a:fillRef idx="0"/>
          <a:effectRef idx="0"/>
          <a:fontRef idx="minor"/>
        </p:style>
        <p:txBody>
          <a:bodyPr wrap="none" lIns="90000" rIns="90000" tIns="47880" bIns="47880">
            <a:noAutofit/>
          </a:bodyPr>
          <a:p>
            <a:pPr>
              <a:lnSpc>
                <a:spcPct val="100000"/>
              </a:lnSpc>
            </a:pPr>
            <a:r>
              <a:rPr b="1" lang="en-US" sz="1870" spc="-1" strike="noStrike">
                <a:solidFill>
                  <a:srgbClr val="ffffff"/>
                </a:solidFill>
                <a:latin typeface="Calibri"/>
              </a:rPr>
              <a:t>EU MDR</a:t>
            </a:r>
            <a:endParaRPr b="0" lang="en-IN" sz="187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CustomShape 1"/>
          <p:cNvSpPr/>
          <p:nvPr/>
        </p:nvSpPr>
        <p:spPr>
          <a:xfrm>
            <a:off x="463680" y="13320"/>
            <a:ext cx="43329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EU MDR (2017/745)</a:t>
            </a:r>
            <a:endParaRPr b="0" lang="en-IN" sz="3600" spc="-1" strike="noStrike">
              <a:latin typeface="Arial"/>
            </a:endParaRPr>
          </a:p>
        </p:txBody>
      </p:sp>
      <p:sp>
        <p:nvSpPr>
          <p:cNvPr id="188" name="CustomShape 2"/>
          <p:cNvSpPr/>
          <p:nvPr/>
        </p:nvSpPr>
        <p:spPr>
          <a:xfrm>
            <a:off x="0" y="877320"/>
            <a:ext cx="12019320" cy="456120"/>
          </a:xfrm>
          <a:prstGeom prst="rect">
            <a:avLst/>
          </a:prstGeom>
          <a:noFill/>
          <a:ln>
            <a:noFill/>
          </a:ln>
        </p:spPr>
        <p:style>
          <a:lnRef idx="0"/>
          <a:fillRef idx="0"/>
          <a:effectRef idx="0"/>
          <a:fontRef idx="minor"/>
        </p:style>
        <p:txBody>
          <a:bodyPr lIns="90000" rIns="90000" tIns="45000" bIns="45000">
            <a:spAutoFit/>
          </a:bodyPr>
          <a:p>
            <a:pPr marL="228600" algn="just">
              <a:lnSpc>
                <a:spcPct val="100000"/>
              </a:lnSpc>
              <a:tabLst>
                <a:tab algn="l" pos="0"/>
              </a:tabLst>
            </a:pPr>
            <a:r>
              <a:rPr b="0" lang="en-US" sz="2400" spc="-1" strike="noStrike">
                <a:solidFill>
                  <a:srgbClr val="ffc000"/>
                </a:solidFill>
                <a:latin typeface="Calibri"/>
                <a:ea typeface="Times New Roman"/>
              </a:rPr>
              <a:t>	</a:t>
            </a:r>
            <a:endParaRPr b="0" lang="en-IN" sz="2400" spc="-1" strike="noStrike">
              <a:latin typeface="Arial"/>
            </a:endParaRPr>
          </a:p>
        </p:txBody>
      </p:sp>
      <p:pic>
        <p:nvPicPr>
          <p:cNvPr id="189" name="" descr=""/>
          <p:cNvPicPr/>
          <p:nvPr/>
        </p:nvPicPr>
        <p:blipFill>
          <a:blip r:embed="rId1"/>
          <a:stretch/>
        </p:blipFill>
        <p:spPr>
          <a:xfrm>
            <a:off x="3835440" y="1930320"/>
            <a:ext cx="2844720" cy="2400480"/>
          </a:xfrm>
          <a:prstGeom prst="rect">
            <a:avLst/>
          </a:prstGeom>
          <a:ln>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463680" y="13320"/>
            <a:ext cx="43329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EU MDR (2017/745)</a:t>
            </a:r>
            <a:endParaRPr b="0" lang="en-IN" sz="3600" spc="-1" strike="noStrike">
              <a:latin typeface="Arial"/>
            </a:endParaRPr>
          </a:p>
        </p:txBody>
      </p:sp>
      <p:sp>
        <p:nvSpPr>
          <p:cNvPr id="191" name="CustomShape 2"/>
          <p:cNvSpPr/>
          <p:nvPr/>
        </p:nvSpPr>
        <p:spPr>
          <a:xfrm>
            <a:off x="-50400" y="872280"/>
            <a:ext cx="4615920" cy="45612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1" lang="en-US" sz="2400" spc="-1" strike="noStrike">
                <a:solidFill>
                  <a:srgbClr val="ffc000"/>
                </a:solidFill>
                <a:latin typeface="Calibri"/>
                <a:ea typeface="Times New Roman"/>
              </a:rPr>
              <a:t>QMS IMPACT FOR EU MDR</a:t>
            </a:r>
            <a:endParaRPr b="0" lang="en-IN" sz="2400" spc="-1" strike="noStrike">
              <a:latin typeface="Arial"/>
            </a:endParaRPr>
          </a:p>
        </p:txBody>
      </p:sp>
      <p:sp>
        <p:nvSpPr>
          <p:cNvPr id="192" name="CustomShape 3"/>
          <p:cNvSpPr/>
          <p:nvPr/>
        </p:nvSpPr>
        <p:spPr>
          <a:xfrm>
            <a:off x="159120" y="1546560"/>
            <a:ext cx="11886840" cy="47530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rPr>
              <a:t>	</a:t>
            </a:r>
            <a:r>
              <a:rPr b="0" lang="en-US" sz="1800" spc="-1" strike="noStrike">
                <a:solidFill>
                  <a:srgbClr val="ffc000"/>
                </a:solidFill>
                <a:latin typeface="Calibri"/>
                <a:ea typeface="Times New Roman"/>
              </a:rPr>
              <a:t>Being certified to ISO 13485 is important, this does not ensure that QMS will be current with the new EU MDR criteria. EU MDR introduces some additional QMS expectations with respect to:</a:t>
            </a:r>
            <a:r>
              <a:rPr b="0" lang="en-US" sz="1800" spc="-1" strike="noStrike">
                <a:solidFill>
                  <a:srgbClr val="000000"/>
                </a:solidFill>
                <a:latin typeface="Calibri"/>
                <a:ea typeface="Times New Roman"/>
              </a:rPr>
              <a:t> </a:t>
            </a:r>
            <a:endParaRPr b="0" lang="en-IN" sz="1800" spc="-1" strike="noStrike">
              <a:latin typeface="Arial"/>
            </a:endParaRPr>
          </a:p>
          <a:p>
            <a:pPr>
              <a:lnSpc>
                <a:spcPct val="100000"/>
              </a:lnSpc>
            </a:pPr>
            <a:endParaRPr b="0" lang="en-IN" sz="1800" spc="-1" strike="noStrike">
              <a:latin typeface="Arial"/>
            </a:endParaRPr>
          </a:p>
          <a:p>
            <a:pPr marL="285840" indent="-285480">
              <a:lnSpc>
                <a:spcPct val="100000"/>
              </a:lnSpc>
              <a:buClr>
                <a:srgbClr val="000000"/>
              </a:buClr>
              <a:buFont typeface="Wingdings" charset="2"/>
              <a:buChar char=""/>
            </a:pPr>
            <a:r>
              <a:rPr b="1" lang="en-US" sz="1800" spc="-1" strike="noStrike">
                <a:solidFill>
                  <a:srgbClr val="000000"/>
                </a:solidFill>
                <a:latin typeface="Calibri"/>
                <a:ea typeface="Times New Roman"/>
              </a:rPr>
              <a:t>Post-market Surveillance System &amp; Periodic Safety Update Report (PSUR)</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ea typeface="Times New Roman"/>
              </a:rPr>
              <a:t>One of the big QMS changes is to post-market surveillance. With the life cycle approach in focus, so there is an emphasis on continuously updating risk documents and Technical file with results of evaluation. </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ea typeface="Times New Roman"/>
              </a:rPr>
              <a:t>This expectation is so important for medical device companies to truly manage their devices throughout the entire product lifecycle-from design and development, through design transfer, through post-market surveillance, through product and process changes.</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ea typeface="Times New Roman"/>
              </a:rPr>
              <a:t>Post market Surveillance (PMS) plan is mandatory and should be part of Technical documentation. </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ea typeface="Times New Roman"/>
              </a:rPr>
              <a:t>PMSR : Manufacturers also required to produce a post-market surveillance report (PMSR). </a:t>
            </a:r>
            <a:r>
              <a:rPr b="0" lang="en-US" sz="1800" spc="-1" strike="noStrike" u="sng">
                <a:solidFill>
                  <a:srgbClr val="000000"/>
                </a:solidFill>
                <a:uFillTx/>
                <a:latin typeface="Calibri"/>
                <a:ea typeface="Times New Roman"/>
              </a:rPr>
              <a:t>This is intended for low-risk Class I devices</a:t>
            </a:r>
            <a:r>
              <a:rPr b="0" lang="en-US" sz="1800" spc="-1" strike="noStrike">
                <a:solidFill>
                  <a:srgbClr val="000000"/>
                </a:solidFill>
                <a:latin typeface="Calibri"/>
                <a:ea typeface="Times New Roman"/>
              </a:rPr>
              <a:t> and it must summarize the results and conclusions of Post Market Surveillance (PMS) data along with a rationale and description of any corrective actions taken for products on the market. This report becomes part of technical documentation</a:t>
            </a:r>
            <a:endParaRPr b="0" lang="en-IN" sz="1800" spc="-1" strike="noStrike">
              <a:latin typeface="Arial"/>
            </a:endParaRPr>
          </a:p>
          <a:p>
            <a:pPr>
              <a:lnSpc>
                <a:spcPct val="100000"/>
              </a:lnSpc>
            </a:pP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CustomShape 1"/>
          <p:cNvSpPr/>
          <p:nvPr/>
        </p:nvSpPr>
        <p:spPr>
          <a:xfrm>
            <a:off x="463680" y="13320"/>
            <a:ext cx="43329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Calibri"/>
              </a:rPr>
              <a:t>EU MDR (2017/745)</a:t>
            </a:r>
            <a:endParaRPr b="0" lang="en-IN" sz="3600" spc="-1" strike="noStrike">
              <a:latin typeface="Arial"/>
            </a:endParaRPr>
          </a:p>
        </p:txBody>
      </p:sp>
      <p:sp>
        <p:nvSpPr>
          <p:cNvPr id="194" name="CustomShape 2"/>
          <p:cNvSpPr/>
          <p:nvPr/>
        </p:nvSpPr>
        <p:spPr>
          <a:xfrm>
            <a:off x="-50400" y="872280"/>
            <a:ext cx="4615920" cy="45612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1" lang="en-US" sz="2400" spc="-1" strike="noStrike">
                <a:solidFill>
                  <a:srgbClr val="ffc000"/>
                </a:solidFill>
                <a:latin typeface="Calibri"/>
                <a:ea typeface="Times New Roman"/>
              </a:rPr>
              <a:t>QMS IMPACT FOR EU MDR</a:t>
            </a:r>
            <a:endParaRPr b="0" lang="en-IN" sz="2400" spc="-1" strike="noStrike">
              <a:latin typeface="Arial"/>
            </a:endParaRPr>
          </a:p>
        </p:txBody>
      </p:sp>
      <p:sp>
        <p:nvSpPr>
          <p:cNvPr id="195" name="CustomShape 3"/>
          <p:cNvSpPr/>
          <p:nvPr/>
        </p:nvSpPr>
        <p:spPr>
          <a:xfrm>
            <a:off x="92880" y="1943280"/>
            <a:ext cx="11886840" cy="42044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rPr>
              <a:t>	</a:t>
            </a:r>
            <a:endParaRPr b="0" lang="en-IN" sz="1800" spc="-1" strike="noStrike">
              <a:latin typeface="Arial"/>
            </a:endParaRPr>
          </a:p>
          <a:p>
            <a:pPr marL="285840" indent="-285480">
              <a:lnSpc>
                <a:spcPct val="100000"/>
              </a:lnSpc>
              <a:buClr>
                <a:srgbClr val="000000"/>
              </a:buClr>
              <a:buFont typeface="Wingdings" charset="2"/>
              <a:buChar char=""/>
            </a:pPr>
            <a:r>
              <a:rPr b="1" lang="en-US" sz="1800" spc="-1" strike="noStrike">
                <a:solidFill>
                  <a:srgbClr val="000000"/>
                </a:solidFill>
                <a:latin typeface="Calibri"/>
              </a:rPr>
              <a:t>Post-market Surveillance System &amp; Periodic Safety Update Report (PSUR)</a:t>
            </a:r>
            <a:endParaRPr b="0" lang="en-IN" sz="1800" spc="-1" strike="noStrike">
              <a:latin typeface="Arial"/>
            </a:endParaRPr>
          </a:p>
          <a:p>
            <a:pPr>
              <a:lnSpc>
                <a:spcPct val="100000"/>
              </a:lnSpc>
            </a:pPr>
            <a:endParaRPr b="0" lang="en-IN" sz="1800" spc="-1" strike="noStrike">
              <a:latin typeface="Arial"/>
            </a:endParaRPr>
          </a:p>
          <a:p>
            <a:pPr>
              <a:lnSpc>
                <a:spcPct val="100000"/>
              </a:lnSpc>
            </a:pP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The Periodic Safety Update Report (PSUR) is addressed in Article 86 and is essentially an extension of the PMSR, but contains information for devices in higher risk categories. </a:t>
            </a:r>
            <a:r>
              <a:rPr b="0" i="1" lang="en-US" sz="1800" spc="-1" strike="noStrike" u="sng">
                <a:solidFill>
                  <a:srgbClr val="000000"/>
                </a:solidFill>
                <a:uFillTx/>
                <a:latin typeface="Calibri"/>
              </a:rPr>
              <a:t>It covers classes IIa, IIb, III and implantable</a:t>
            </a:r>
            <a:r>
              <a:rPr b="0" lang="en-US" sz="1800" spc="-1" strike="noStrike">
                <a:solidFill>
                  <a:srgbClr val="000000"/>
                </a:solidFill>
                <a:latin typeface="Calibri"/>
              </a:rPr>
              <a:t>. </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It summarizes the results and conclusions from your PMS data. Additional information provides a summary of post market information, vigilance reporting, and current status of these devices on the market in the EU. </a:t>
            </a:r>
            <a:endParaRPr b="0" lang="en-IN" sz="1800" spc="-1" strike="noStrike">
              <a:latin typeface="Arial"/>
            </a:endParaRPr>
          </a:p>
          <a:p>
            <a:pPr lvl="1" marL="743040" indent="-285480">
              <a:lnSpc>
                <a:spcPct val="100000"/>
              </a:lnSpc>
              <a:buClr>
                <a:srgbClr val="000000"/>
              </a:buClr>
              <a:buFont typeface="Arial"/>
              <a:buChar char="•"/>
            </a:pPr>
            <a:r>
              <a:rPr b="0" lang="en-US" sz="1800" spc="-1" strike="noStrike">
                <a:solidFill>
                  <a:srgbClr val="000000"/>
                </a:solidFill>
                <a:latin typeface="Calibri"/>
              </a:rPr>
              <a:t>Manufacturer also have to provide a rationale for any corrective actions. This report must be updated annually for most devices, although Class IIa is only required to do so every two years. Additionally, any Class III devices or implantable must submit their PSUR to the EUDAMED database.</a:t>
            </a:r>
            <a:endParaRPr b="0" lang="en-IN" sz="1800" spc="-1" strike="noStrike">
              <a:latin typeface="Arial"/>
            </a:endParaRPr>
          </a:p>
          <a:p>
            <a:pPr>
              <a:lnSpc>
                <a:spcPct val="100000"/>
              </a:lnSpc>
            </a:pPr>
            <a:endParaRPr b="0" lang="en-IN" sz="18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9326</TotalTime>
  <Application>LibreOffice/6.4.5.2$Linux_X86_64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2020-03-26T08:42:12Z</dcterms:created>
  <dc:creator>Ullas</dc:creator>
  <dc:description/>
  <dc:language>en-IN</dc:language>
  <cp:lastModifiedBy/>
  <dcterms:modified xsi:type="dcterms:W3CDTF">2020-10-10T14:38:45Z</dcterms:modified>
  <cp:revision>309</cp:revision>
  <dc:subject/>
  <dc:title>We Engineer Ideas to Life</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MSIP_Label_4b5591f2-6b23-403d-aa5f-b6d577f5e572_ActionId">
    <vt:lpwstr>6d8aeec4-9c34-4cb3-94f1-000004a43489</vt:lpwstr>
  </property>
  <property fmtid="{D5CDD505-2E9C-101B-9397-08002B2CF9AE}" pid="8" name="MSIP_Label_4b5591f2-6b23-403d-aa5f-b6d577f5e572_ContentBits">
    <vt:lpwstr>0</vt:lpwstr>
  </property>
  <property fmtid="{D5CDD505-2E9C-101B-9397-08002B2CF9AE}" pid="9" name="MSIP_Label_4b5591f2-6b23-403d-aa5f-b6d577f5e572_Enabled">
    <vt:lpwstr>true</vt:lpwstr>
  </property>
  <property fmtid="{D5CDD505-2E9C-101B-9397-08002B2CF9AE}" pid="10" name="MSIP_Label_4b5591f2-6b23-403d-aa5f-b6d577f5e572_Method">
    <vt:lpwstr>Standard</vt:lpwstr>
  </property>
  <property fmtid="{D5CDD505-2E9C-101B-9397-08002B2CF9AE}" pid="11" name="MSIP_Label_4b5591f2-6b23-403d-aa5f-b6d577f5e572_Name">
    <vt:lpwstr>4b5591f2-6b23-403d-aa5f-b6d577f5e572</vt:lpwstr>
  </property>
  <property fmtid="{D5CDD505-2E9C-101B-9397-08002B2CF9AE}" pid="12" name="MSIP_Label_4b5591f2-6b23-403d-aa5f-b6d577f5e572_SetDate">
    <vt:lpwstr>2020-03-26T08:42:12Z</vt:lpwstr>
  </property>
  <property fmtid="{D5CDD505-2E9C-101B-9397-08002B2CF9AE}" pid="13" name="MSIP_Label_4b5591f2-6b23-403d-aa5f-b6d577f5e572_SiteId">
    <vt:lpwstr>311b3378-8e8a-4b5e-a33f-e80a3d8ba60a</vt:lpwstr>
  </property>
  <property fmtid="{D5CDD505-2E9C-101B-9397-08002B2CF9AE}" pid="14" name="Notes">
    <vt:i4>3</vt:i4>
  </property>
  <property fmtid="{D5CDD505-2E9C-101B-9397-08002B2CF9AE}" pid="15" name="PresentationFormat">
    <vt:lpwstr>Widescreen</vt:lpwstr>
  </property>
  <property fmtid="{D5CDD505-2E9C-101B-9397-08002B2CF9AE}" pid="16" name="ScaleCrop">
    <vt:bool>0</vt:bool>
  </property>
  <property fmtid="{D5CDD505-2E9C-101B-9397-08002B2CF9AE}" pid="17" name="ShareDoc">
    <vt:bool>0</vt:bool>
  </property>
  <property fmtid="{D5CDD505-2E9C-101B-9397-08002B2CF9AE}" pid="18" name="Slides">
    <vt:i4>16</vt:i4>
  </property>
</Properties>
</file>